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300" r:id="rId3"/>
    <p:sldId id="302" r:id="rId4"/>
    <p:sldId id="295" r:id="rId5"/>
    <p:sldId id="296" r:id="rId6"/>
    <p:sldId id="304" r:id="rId7"/>
    <p:sldId id="305" r:id="rId8"/>
    <p:sldId id="297" r:id="rId9"/>
    <p:sldId id="298" r:id="rId10"/>
    <p:sldId id="306" r:id="rId11"/>
    <p:sldId id="307" r:id="rId12"/>
    <p:sldId id="316" r:id="rId13"/>
    <p:sldId id="318" r:id="rId14"/>
    <p:sldId id="314" r:id="rId15"/>
    <p:sldId id="320" r:id="rId16"/>
    <p:sldId id="303" r:id="rId17"/>
    <p:sldId id="310" r:id="rId18"/>
    <p:sldId id="311" r:id="rId19"/>
    <p:sldId id="299" r:id="rId20"/>
    <p:sldId id="319" r:id="rId21"/>
    <p:sldId id="312" r:id="rId22"/>
    <p:sldId id="301" r:id="rId23"/>
    <p:sldId id="286" r:id="rId24"/>
    <p:sldId id="25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0D20"/>
    <a:srgbClr val="505150"/>
    <a:srgbClr val="141313"/>
    <a:srgbClr val="DE0000"/>
    <a:srgbClr val="3C3C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075" autoAdjust="0"/>
  </p:normalViewPr>
  <p:slideViewPr>
    <p:cSldViewPr snapToGrid="0" snapToObjects="1">
      <p:cViewPr varScale="1">
        <p:scale>
          <a:sx n="84" d="100"/>
          <a:sy n="84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517C5-F72B-4FBE-9656-26E2D7344284}" type="datetimeFigureOut">
              <a:rPr lang="cs-CZ" smtClean="0"/>
              <a:t>18.10.2015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2C6AE-9EF2-4D10-8A6A-36A0C14D63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322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00BF79-08F6-4152-8795-F8BDFF629E37}" type="datetimeFigureOut">
              <a:rPr lang="cs-CZ" smtClean="0"/>
              <a:t>18.10.2015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73078-A1A0-470D-BF48-40E53491C0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4051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73078-A1A0-470D-BF48-40E53491C057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4825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73078-A1A0-470D-BF48-40E53491C057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057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 prezent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3061879"/>
            <a:ext cx="7772400" cy="617243"/>
          </a:xfrm>
        </p:spPr>
        <p:txBody>
          <a:bodyPr>
            <a:normAutofit/>
          </a:bodyPr>
          <a:lstStyle>
            <a:lvl1pPr marL="0" indent="0">
              <a:buNone/>
              <a:defRPr sz="1600" b="0" i="0" baseline="0">
                <a:solidFill>
                  <a:srgbClr val="3C3C3B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smtClean="0"/>
              <a:t>Jméno Příjmení, pracovní pozice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8644" y="1648167"/>
            <a:ext cx="7772400" cy="1230499"/>
          </a:xfrm>
        </p:spPr>
        <p:txBody>
          <a:bodyPr wrap="square" anchor="t" anchorCtr="0">
            <a:normAutofit/>
          </a:bodyPr>
          <a:lstStyle>
            <a:lvl1pPr marL="0" indent="0" algn="l">
              <a:buNone/>
              <a:defRPr sz="2400" b="1" i="0">
                <a:solidFill>
                  <a:srgbClr val="141313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I love icing. Tart cupcake brownie </a:t>
            </a:r>
            <a:r>
              <a:rPr lang="en-US" dirty="0" err="1" smtClean="0"/>
              <a:t>danish</a:t>
            </a:r>
            <a:r>
              <a:rPr lang="en-US" dirty="0" smtClean="0"/>
              <a:t>. Caramels I love </a:t>
            </a:r>
            <a:r>
              <a:rPr lang="en-US" dirty="0" err="1" smtClean="0"/>
              <a:t>wypas</a:t>
            </a:r>
            <a:r>
              <a:rPr lang="en-US" dirty="0" smtClean="0"/>
              <a:t>. </a:t>
            </a:r>
            <a:r>
              <a:rPr lang="en-US" dirty="0" err="1" smtClean="0"/>
              <a:t>Faworki</a:t>
            </a:r>
            <a:r>
              <a:rPr lang="en-US" dirty="0" smtClean="0"/>
              <a:t> caramels bear claw </a:t>
            </a:r>
            <a:r>
              <a:rPr lang="en-US" dirty="0" err="1" smtClean="0"/>
              <a:t>liquorice</a:t>
            </a:r>
            <a:r>
              <a:rPr lang="en-US" dirty="0" smtClean="0"/>
              <a:t> ice cream icing.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7772400" cy="1049551"/>
          </a:xfrm>
        </p:spPr>
        <p:txBody>
          <a:bodyPr anchor="t" anchorCtr="0">
            <a:noAutofit/>
          </a:bodyPr>
          <a:lstStyle>
            <a:lvl1pPr algn="l">
              <a:defRPr sz="6000" b="1" i="0" baseline="0">
                <a:solidFill>
                  <a:srgbClr val="DE0000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Název</a:t>
            </a:r>
            <a:r>
              <a:rPr lang="en-US" dirty="0" smtClean="0"/>
              <a:t> </a:t>
            </a:r>
            <a:r>
              <a:rPr lang="en-US" dirty="0" err="1" smtClean="0"/>
              <a:t>prezentace</a:t>
            </a:r>
            <a:endParaRPr lang="en-US" dirty="0"/>
          </a:p>
        </p:txBody>
      </p:sp>
      <p:pic>
        <p:nvPicPr>
          <p:cNvPr id="5" name="Picture 4" descr="K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" y="4039500"/>
            <a:ext cx="3289300" cy="2476500"/>
          </a:xfrm>
          <a:prstGeom prst="rect">
            <a:avLst/>
          </a:prstGeom>
        </p:spPr>
      </p:pic>
      <p:pic>
        <p:nvPicPr>
          <p:cNvPr id="10" name="Picture 9" descr="Logo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316" y="5579446"/>
            <a:ext cx="3202169" cy="67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03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ev kapito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7678927" cy="3539042"/>
          </a:xfrm>
        </p:spPr>
        <p:txBody>
          <a:bodyPr anchor="t" anchorCtr="0">
            <a:noAutofit/>
          </a:bodyPr>
          <a:lstStyle>
            <a:lvl1pPr algn="l">
              <a:defRPr sz="6000" b="1" i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Jen</a:t>
            </a:r>
            <a:br>
              <a:rPr lang="en-US" dirty="0" smtClean="0"/>
            </a:br>
            <a:r>
              <a:rPr lang="en-US" dirty="0" err="1" smtClean="0"/>
              <a:t>název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kapitoly</a:t>
            </a:r>
            <a:endParaRPr lang="en-US" dirty="0"/>
          </a:p>
        </p:txBody>
      </p:sp>
      <p:pic>
        <p:nvPicPr>
          <p:cNvPr id="2" name="Picture 1" descr="K_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2307441"/>
            <a:ext cx="5892800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447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ola - per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4593391"/>
            <a:ext cx="5401454" cy="1607841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I love icing. Tart cupcake brownie </a:t>
            </a:r>
            <a:r>
              <a:rPr lang="en-US" dirty="0" err="1" smtClean="0"/>
              <a:t>danish</a:t>
            </a:r>
            <a:r>
              <a:rPr lang="en-US" dirty="0" smtClean="0"/>
              <a:t>. Caramels I love </a:t>
            </a:r>
            <a:r>
              <a:rPr lang="en-US" dirty="0" err="1" smtClean="0"/>
              <a:t>wypas</a:t>
            </a:r>
            <a:r>
              <a:rPr lang="en-US" dirty="0" smtClean="0"/>
              <a:t>. </a:t>
            </a:r>
            <a:r>
              <a:rPr lang="en-US" dirty="0" err="1" smtClean="0"/>
              <a:t>Faworki</a:t>
            </a:r>
            <a:r>
              <a:rPr lang="en-US" dirty="0" smtClean="0"/>
              <a:t> caramels bear claw </a:t>
            </a:r>
            <a:r>
              <a:rPr lang="en-US" dirty="0" err="1" smtClean="0"/>
              <a:t>liquorice</a:t>
            </a:r>
            <a:r>
              <a:rPr lang="en-US" dirty="0" smtClean="0"/>
              <a:t> ice cream icing.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4993109" cy="3539042"/>
          </a:xfrm>
        </p:spPr>
        <p:txBody>
          <a:bodyPr anchor="t" anchorCtr="0">
            <a:noAutofit/>
          </a:bodyPr>
          <a:lstStyle>
            <a:lvl1pPr algn="l">
              <a:defRPr sz="6000" b="1" i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Název</a:t>
            </a:r>
            <a:r>
              <a:rPr lang="en-US" dirty="0" smtClean="0"/>
              <a:t> </a:t>
            </a:r>
            <a:r>
              <a:rPr lang="en-US" dirty="0" err="1" smtClean="0"/>
              <a:t>kapitoly</a:t>
            </a:r>
            <a:endParaRPr lang="en-US" dirty="0"/>
          </a:p>
        </p:txBody>
      </p:sp>
      <p:pic>
        <p:nvPicPr>
          <p:cNvPr id="3" name="Picture 2" descr="K_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131" y="0"/>
            <a:ext cx="36888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ev kapito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4993109" cy="3539042"/>
          </a:xfrm>
        </p:spPr>
        <p:txBody>
          <a:bodyPr anchor="t" anchorCtr="0">
            <a:noAutofit/>
          </a:bodyPr>
          <a:lstStyle>
            <a:lvl1pPr algn="l">
              <a:defRPr sz="6000" b="1" i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Název</a:t>
            </a:r>
            <a:r>
              <a:rPr lang="en-US" dirty="0" smtClean="0"/>
              <a:t> </a:t>
            </a:r>
            <a:r>
              <a:rPr lang="en-US" dirty="0" err="1" smtClean="0"/>
              <a:t>kapitoly</a:t>
            </a:r>
            <a:r>
              <a:rPr lang="en-US" dirty="0" smtClean="0"/>
              <a:t> 2</a:t>
            </a:r>
            <a:endParaRPr lang="en-US" dirty="0"/>
          </a:p>
        </p:txBody>
      </p:sp>
      <p:pic>
        <p:nvPicPr>
          <p:cNvPr id="3" name="Picture 2" descr="K_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0" y="469900"/>
            <a:ext cx="4470400" cy="638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02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 / Závě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87600" y="6534154"/>
            <a:ext cx="3280845" cy="31368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6000" b="1" i="0" kern="1200" baseline="0">
                <a:solidFill>
                  <a:srgbClr val="BA0D20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1200" b="0" i="0" dirty="0" err="1" smtClean="0">
                <a:solidFill>
                  <a:schemeClr val="bg1"/>
                </a:solidFill>
                <a:latin typeface="Arial"/>
                <a:cs typeface="Arial"/>
              </a:rPr>
              <a:t>www.seznam.cz</a:t>
            </a:r>
            <a:endParaRPr lang="en-US" sz="1200" b="0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976223"/>
            <a:ext cx="7772400" cy="492237"/>
          </a:xfrm>
        </p:spPr>
        <p:txBody>
          <a:bodyPr>
            <a:normAutofit/>
          </a:bodyPr>
          <a:lstStyle>
            <a:lvl1pPr marL="0" indent="0">
              <a:buNone/>
              <a:defRPr sz="1400" b="0" i="0" baseline="0">
                <a:solidFill>
                  <a:srgbClr val="3C3C3B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smtClean="0"/>
              <a:t>Jméno Příjmení, pracovní pozice, </a:t>
            </a:r>
            <a:r>
              <a:rPr lang="cs-CZ" dirty="0" err="1" smtClean="0"/>
              <a:t>Jmeno.Prijmeni@firma.seznam.cz</a:t>
            </a:r>
            <a:r>
              <a:rPr lang="cs-CZ" dirty="0" smtClean="0"/>
              <a:t>, +420 333 333 333</a:t>
            </a:r>
            <a:endParaRPr lang="en-US" dirty="0"/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684928" y="5646868"/>
            <a:ext cx="7772400" cy="329356"/>
          </a:xfrm>
        </p:spPr>
        <p:txBody>
          <a:bodyPr>
            <a:normAutofit/>
          </a:bodyPr>
          <a:lstStyle>
            <a:lvl1pPr marL="0" indent="0">
              <a:buNone/>
              <a:defRPr sz="1600" b="1" i="0" baseline="0">
                <a:solidFill>
                  <a:srgbClr val="141313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smtClean="0"/>
              <a:t>Děkuji za pozornost.</a:t>
            </a:r>
            <a:endParaRPr lang="en-US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5364335" y="6534020"/>
            <a:ext cx="3104814" cy="323980"/>
          </a:xfrm>
        </p:spPr>
        <p:txBody>
          <a:bodyPr numCol="1" spcCol="360000">
            <a:normAutofit/>
          </a:bodyPr>
          <a:lstStyle>
            <a:lvl1pPr marL="0" indent="0" algn="r">
              <a:buNone/>
              <a:defRPr sz="1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algn="r"/>
            <a:r>
              <a:rPr lang="en-US" sz="1200" b="0" dirty="0" smtClean="0">
                <a:solidFill>
                  <a:schemeClr val="bg1"/>
                </a:solidFill>
              </a:rPr>
              <a:t>@</a:t>
            </a:r>
            <a:r>
              <a:rPr lang="en-US" sz="1200" b="0" dirty="0" err="1" smtClean="0">
                <a:solidFill>
                  <a:schemeClr val="bg1"/>
                </a:solidFill>
              </a:rPr>
              <a:t>Seznam_cz</a:t>
            </a:r>
            <a:endParaRPr lang="en-US" sz="1200" b="0" dirty="0">
              <a:solidFill>
                <a:schemeClr val="bg1"/>
              </a:solidFill>
            </a:endParaRPr>
          </a:p>
        </p:txBody>
      </p:sp>
      <p:pic>
        <p:nvPicPr>
          <p:cNvPr id="7" name="Picture 6" descr="Logo_claim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2437077"/>
            <a:ext cx="4775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41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- 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 userDrawn="1"/>
        </p:nvSpPr>
        <p:spPr>
          <a:xfrm>
            <a:off x="687600" y="6534154"/>
            <a:ext cx="3280845" cy="31368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6000" b="1" i="0" kern="1200" baseline="0">
                <a:solidFill>
                  <a:srgbClr val="BA0D20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1200" b="0" i="0" dirty="0" err="1" smtClean="0">
                <a:solidFill>
                  <a:schemeClr val="bg1"/>
                </a:solidFill>
                <a:latin typeface="Arial"/>
                <a:cs typeface="Arial"/>
              </a:rPr>
              <a:t>www.seznam.cz</a:t>
            </a:r>
            <a:endParaRPr lang="en-US" sz="1200" b="0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3430009"/>
            <a:ext cx="7772400" cy="2157029"/>
          </a:xfrm>
        </p:spPr>
        <p:txBody>
          <a:bodyPr numCol="2" spcCol="360000">
            <a:noAutofit/>
          </a:bodyPr>
          <a:lstStyle>
            <a:lvl1pPr marL="0" indent="0">
              <a:buNone/>
              <a:defRPr sz="1800" b="0" i="0" baseline="0">
                <a:solidFill>
                  <a:srgbClr val="3C3C3B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err="1" smtClean="0"/>
              <a:t>Cupcake</a:t>
            </a:r>
            <a:r>
              <a:rPr lang="cs-CZ" dirty="0" smtClean="0"/>
              <a:t> </a:t>
            </a:r>
            <a:r>
              <a:rPr lang="cs-CZ" dirty="0" err="1" smtClean="0"/>
              <a:t>ipsum</a:t>
            </a:r>
            <a:r>
              <a:rPr lang="cs-CZ" dirty="0" smtClean="0"/>
              <a:t> </a:t>
            </a:r>
            <a:r>
              <a:rPr lang="cs-CZ" dirty="0" err="1" smtClean="0"/>
              <a:t>dolor</a:t>
            </a:r>
            <a:r>
              <a:rPr lang="cs-CZ" dirty="0" smtClean="0"/>
              <a:t> </a:t>
            </a:r>
            <a:r>
              <a:rPr lang="cs-CZ" dirty="0" err="1" smtClean="0"/>
              <a:t>sit</a:t>
            </a:r>
            <a:r>
              <a:rPr lang="cs-CZ" dirty="0" smtClean="0"/>
              <a:t> </a:t>
            </a:r>
            <a:r>
              <a:rPr lang="cs-CZ" dirty="0" err="1" smtClean="0"/>
              <a:t>amet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chocolate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I love. </a:t>
            </a:r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 </a:t>
            </a:r>
            <a:r>
              <a:rPr lang="cs-CZ" dirty="0" err="1" smtClean="0"/>
              <a:t>ice</a:t>
            </a:r>
            <a:r>
              <a:rPr lang="cs-CZ" dirty="0" smtClean="0"/>
              <a:t> </a:t>
            </a:r>
            <a:r>
              <a:rPr lang="cs-CZ" dirty="0" err="1" smtClean="0"/>
              <a:t>cream</a:t>
            </a:r>
            <a:r>
              <a:rPr lang="cs-CZ" dirty="0" smtClean="0"/>
              <a:t> </a:t>
            </a:r>
            <a:r>
              <a:rPr lang="cs-CZ" dirty="0" err="1" smtClean="0"/>
              <a:t>caramels</a:t>
            </a:r>
            <a:r>
              <a:rPr lang="cs-CZ" dirty="0" smtClean="0"/>
              <a:t> </a:t>
            </a:r>
            <a:r>
              <a:rPr lang="cs-CZ" dirty="0" err="1" smtClean="0"/>
              <a:t>apple</a:t>
            </a:r>
            <a:r>
              <a:rPr lang="cs-CZ" dirty="0" smtClean="0"/>
              <a:t>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gummies</a:t>
            </a:r>
            <a:r>
              <a:rPr lang="cs-CZ" dirty="0" smtClean="0"/>
              <a:t> </a:t>
            </a:r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. Apple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canes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topping</a:t>
            </a:r>
            <a:r>
              <a:rPr lang="cs-CZ" dirty="0" smtClean="0"/>
              <a:t> </a:t>
            </a:r>
            <a:r>
              <a:rPr lang="cs-CZ" dirty="0" err="1" smtClean="0"/>
              <a:t>marzipan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tart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jujubes</a:t>
            </a:r>
            <a:r>
              <a:rPr lang="cs-CZ" dirty="0" smtClean="0"/>
              <a:t>.</a:t>
            </a:r>
          </a:p>
          <a:p>
            <a:pPr lvl="0"/>
            <a:r>
              <a:rPr lang="cs-CZ" dirty="0" err="1" smtClean="0"/>
              <a:t>Jujubes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canes</a:t>
            </a:r>
            <a:r>
              <a:rPr lang="cs-CZ" dirty="0" smtClean="0"/>
              <a:t> </a:t>
            </a:r>
            <a:r>
              <a:rPr lang="cs-CZ" dirty="0" err="1" smtClean="0"/>
              <a:t>cheesecake</a:t>
            </a:r>
            <a:r>
              <a:rPr lang="cs-CZ" dirty="0" smtClean="0"/>
              <a:t> </a:t>
            </a:r>
            <a:r>
              <a:rPr lang="cs-CZ" dirty="0" err="1" smtClean="0"/>
              <a:t>oat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powder</a:t>
            </a:r>
            <a:r>
              <a:rPr lang="cs-CZ" dirty="0" smtClean="0"/>
              <a:t> </a:t>
            </a:r>
            <a:r>
              <a:rPr lang="cs-CZ" dirty="0" err="1" smtClean="0"/>
              <a:t>pastry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. Bonbon </a:t>
            </a:r>
            <a:r>
              <a:rPr lang="cs-CZ" dirty="0" err="1" smtClean="0"/>
              <a:t>caramels</a:t>
            </a:r>
            <a:r>
              <a:rPr lang="cs-CZ" dirty="0" smtClean="0"/>
              <a:t> I love </a:t>
            </a:r>
            <a:r>
              <a:rPr lang="cs-CZ" dirty="0" err="1" smtClean="0"/>
              <a:t>danish</a:t>
            </a:r>
            <a:r>
              <a:rPr lang="cs-CZ" dirty="0" smtClean="0"/>
              <a:t> </a:t>
            </a:r>
            <a:r>
              <a:rPr lang="cs-CZ" dirty="0" err="1" smtClean="0"/>
              <a:t>cupcake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-o </a:t>
            </a:r>
            <a:r>
              <a:rPr lang="cs-CZ" dirty="0" err="1" smtClean="0"/>
              <a:t>bear</a:t>
            </a:r>
            <a:r>
              <a:rPr lang="cs-CZ" dirty="0" smtClean="0"/>
              <a:t> </a:t>
            </a:r>
            <a:r>
              <a:rPr lang="cs-CZ" dirty="0" err="1" smtClean="0"/>
              <a:t>claw</a:t>
            </a:r>
            <a:r>
              <a:rPr lang="cs-CZ" dirty="0" smtClean="0"/>
              <a:t>. </a:t>
            </a:r>
            <a:r>
              <a:rPr lang="cs-CZ" dirty="0" err="1" smtClean="0"/>
              <a:t>Brownie</a:t>
            </a:r>
            <a:r>
              <a:rPr lang="cs-CZ" dirty="0" smtClean="0"/>
              <a:t> bonbon </a:t>
            </a:r>
            <a:r>
              <a:rPr lang="cs-CZ" dirty="0" err="1" smtClean="0"/>
              <a:t>lollipop</a:t>
            </a:r>
            <a:r>
              <a:rPr lang="cs-CZ" dirty="0" smtClean="0"/>
              <a:t> </a:t>
            </a:r>
            <a:r>
              <a:rPr lang="cs-CZ" dirty="0" err="1" smtClean="0"/>
              <a:t>brownie</a:t>
            </a:r>
            <a:r>
              <a:rPr lang="cs-CZ" dirty="0" smtClean="0"/>
              <a:t> </a:t>
            </a:r>
            <a:r>
              <a:rPr lang="cs-CZ" dirty="0" err="1" smtClean="0"/>
              <a:t>carrot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donut</a:t>
            </a:r>
            <a:r>
              <a:rPr lang="cs-CZ" dirty="0" smtClean="0"/>
              <a:t> </a:t>
            </a:r>
            <a:r>
              <a:rPr lang="cs-CZ" dirty="0" err="1" smtClean="0"/>
              <a:t>wypas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marzipan</a:t>
            </a:r>
            <a:r>
              <a:rPr lang="cs-CZ" dirty="0" smtClean="0"/>
              <a:t>.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1526528"/>
            <a:ext cx="7772400" cy="1465521"/>
          </a:xfrm>
        </p:spPr>
        <p:txBody>
          <a:bodyPr wrap="square" anchor="t" anchorCtr="0">
            <a:noAutofit/>
          </a:bodyPr>
          <a:lstStyle>
            <a:lvl1pPr marL="0" indent="0" algn="l">
              <a:buNone/>
              <a:defRPr sz="2400" b="1" i="0">
                <a:solidFill>
                  <a:srgbClr val="141313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Toffee </a:t>
            </a:r>
            <a:r>
              <a:rPr lang="en-US" dirty="0" err="1" smtClean="0"/>
              <a:t>danish</a:t>
            </a:r>
            <a:r>
              <a:rPr lang="en-US" dirty="0" smtClean="0"/>
              <a:t> </a:t>
            </a:r>
            <a:r>
              <a:rPr lang="en-US" dirty="0" err="1" smtClean="0"/>
              <a:t>faworki</a:t>
            </a:r>
            <a:r>
              <a:rPr lang="en-US" dirty="0" smtClean="0"/>
              <a:t> chocolate cake cookie jelly </a:t>
            </a:r>
            <a:r>
              <a:rPr lang="en-US" dirty="0" err="1" smtClean="0"/>
              <a:t>liquorice</a:t>
            </a:r>
            <a:r>
              <a:rPr lang="en-US" dirty="0" smtClean="0"/>
              <a:t>. Chocolate cake I love icing candy candy cookie I love oat cake </a:t>
            </a:r>
            <a:r>
              <a:rPr lang="en-US" dirty="0" err="1" smtClean="0"/>
              <a:t>liquorice</a:t>
            </a:r>
            <a:r>
              <a:rPr lang="en-US" dirty="0" smtClean="0"/>
              <a:t>. </a:t>
            </a:r>
            <a:r>
              <a:rPr lang="en-US" dirty="0" err="1" smtClean="0"/>
              <a:t>Chupa</a:t>
            </a:r>
            <a:r>
              <a:rPr lang="en-US" dirty="0" smtClean="0"/>
              <a:t> </a:t>
            </a:r>
            <a:r>
              <a:rPr lang="en-US" dirty="0" err="1" smtClean="0"/>
              <a:t>chups</a:t>
            </a:r>
            <a:r>
              <a:rPr lang="en-US" dirty="0" smtClean="0"/>
              <a:t> halvah topping toffee.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7772400" cy="1049551"/>
          </a:xfrm>
        </p:spPr>
        <p:txBody>
          <a:bodyPr anchor="t" anchorCtr="0">
            <a:noAutofit/>
          </a:bodyPr>
          <a:lstStyle>
            <a:lvl1pPr algn="l">
              <a:defRPr sz="4000" b="1" i="0" baseline="0">
                <a:solidFill>
                  <a:srgbClr val="DE0000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Nadpis</a:t>
            </a:r>
            <a:endParaRPr lang="en-US" dirty="0"/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5364335" y="6534020"/>
            <a:ext cx="3104814" cy="323980"/>
          </a:xfrm>
        </p:spPr>
        <p:txBody>
          <a:bodyPr numCol="1" spcCol="360000">
            <a:normAutofit/>
          </a:bodyPr>
          <a:lstStyle>
            <a:lvl1pPr marL="0" indent="0" algn="r">
              <a:buNone/>
              <a:defRPr sz="1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algn="r"/>
            <a:r>
              <a:rPr lang="en-US" sz="1200" b="0" dirty="0" smtClean="0">
                <a:solidFill>
                  <a:schemeClr val="bg1"/>
                </a:solidFill>
              </a:rPr>
              <a:t>@</a:t>
            </a:r>
            <a:r>
              <a:rPr lang="en-US" sz="1200" b="0" dirty="0" err="1" smtClean="0">
                <a:solidFill>
                  <a:schemeClr val="bg1"/>
                </a:solidFill>
              </a:rPr>
              <a:t>Seznam_cz</a:t>
            </a:r>
            <a:endParaRPr lang="en-US" sz="12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110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- jeden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687600" y="6534154"/>
            <a:ext cx="3280845" cy="31368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6000" b="1" i="0" kern="1200" baseline="0">
                <a:solidFill>
                  <a:srgbClr val="BA0D20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1200" b="0" dirty="0" err="1" smtClean="0">
                <a:solidFill>
                  <a:schemeClr val="bg1"/>
                </a:solidFill>
                <a:latin typeface="Arial"/>
                <a:cs typeface="Arial"/>
              </a:rPr>
              <a:t>www.seznam.cz</a:t>
            </a:r>
            <a:endParaRPr lang="en-US" sz="1200" b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7772400" cy="1049551"/>
          </a:xfrm>
        </p:spPr>
        <p:txBody>
          <a:bodyPr anchor="t" anchorCtr="0">
            <a:noAutofit/>
          </a:bodyPr>
          <a:lstStyle>
            <a:lvl1pPr algn="l">
              <a:defRPr sz="4000" b="1" i="0" baseline="0">
                <a:solidFill>
                  <a:srgbClr val="DE0000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Nadpis</a:t>
            </a:r>
            <a:r>
              <a:rPr lang="en-US" dirty="0" smtClean="0"/>
              <a:t> </a:t>
            </a:r>
            <a:r>
              <a:rPr lang="en-US" dirty="0" err="1" smtClean="0"/>
              <a:t>číslo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5364335" y="6534020"/>
            <a:ext cx="3104814" cy="323980"/>
          </a:xfrm>
        </p:spPr>
        <p:txBody>
          <a:bodyPr numCol="1" spcCol="360000">
            <a:normAutofit/>
          </a:bodyPr>
          <a:lstStyle>
            <a:lvl1pPr marL="0" indent="0" algn="r">
              <a:buNone/>
              <a:defRPr sz="1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algn="r"/>
            <a:r>
              <a:rPr lang="en-US" sz="1200" b="0" dirty="0" smtClean="0">
                <a:solidFill>
                  <a:schemeClr val="bg1"/>
                </a:solidFill>
              </a:rPr>
              <a:t>@</a:t>
            </a:r>
            <a:r>
              <a:rPr lang="en-US" sz="1200" b="0" dirty="0" err="1" smtClean="0">
                <a:solidFill>
                  <a:schemeClr val="bg1"/>
                </a:solidFill>
              </a:rPr>
              <a:t>Seznam_cz</a:t>
            </a:r>
            <a:endParaRPr lang="en-US" sz="1200" b="0" dirty="0">
              <a:solidFill>
                <a:schemeClr val="bg1"/>
              </a:solidFill>
            </a:endParaRP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3430009"/>
            <a:ext cx="7772400" cy="2580834"/>
          </a:xfrm>
        </p:spPr>
        <p:txBody>
          <a:bodyPr numCol="1" spcCol="360000">
            <a:noAutofit/>
          </a:bodyPr>
          <a:lstStyle>
            <a:lvl1pPr marL="0" indent="0">
              <a:buNone/>
              <a:defRPr sz="1800" b="0" i="0" baseline="0">
                <a:solidFill>
                  <a:srgbClr val="3C3C3B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err="1" smtClean="0"/>
              <a:t>Cupcake</a:t>
            </a:r>
            <a:r>
              <a:rPr lang="cs-CZ" dirty="0" smtClean="0"/>
              <a:t> </a:t>
            </a:r>
            <a:r>
              <a:rPr lang="cs-CZ" dirty="0" err="1" smtClean="0"/>
              <a:t>ipsum</a:t>
            </a:r>
            <a:r>
              <a:rPr lang="cs-CZ" dirty="0" smtClean="0"/>
              <a:t> </a:t>
            </a:r>
            <a:r>
              <a:rPr lang="cs-CZ" dirty="0" err="1" smtClean="0"/>
              <a:t>dolor</a:t>
            </a:r>
            <a:r>
              <a:rPr lang="cs-CZ" dirty="0" smtClean="0"/>
              <a:t> </a:t>
            </a:r>
            <a:r>
              <a:rPr lang="cs-CZ" dirty="0" err="1" smtClean="0"/>
              <a:t>sit</a:t>
            </a:r>
            <a:r>
              <a:rPr lang="cs-CZ" dirty="0" smtClean="0"/>
              <a:t> </a:t>
            </a:r>
            <a:r>
              <a:rPr lang="cs-CZ" dirty="0" err="1" smtClean="0"/>
              <a:t>amet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chocolate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I love. </a:t>
            </a:r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 </a:t>
            </a:r>
            <a:r>
              <a:rPr lang="cs-CZ" dirty="0" err="1" smtClean="0"/>
              <a:t>ice</a:t>
            </a:r>
            <a:r>
              <a:rPr lang="cs-CZ" dirty="0" smtClean="0"/>
              <a:t> </a:t>
            </a:r>
            <a:r>
              <a:rPr lang="cs-CZ" dirty="0" err="1" smtClean="0"/>
              <a:t>cream</a:t>
            </a:r>
            <a:r>
              <a:rPr lang="cs-CZ" dirty="0" smtClean="0"/>
              <a:t> </a:t>
            </a:r>
            <a:r>
              <a:rPr lang="cs-CZ" dirty="0" err="1" smtClean="0"/>
              <a:t>caramels</a:t>
            </a:r>
            <a:r>
              <a:rPr lang="cs-CZ" dirty="0" smtClean="0"/>
              <a:t> </a:t>
            </a:r>
            <a:r>
              <a:rPr lang="cs-CZ" dirty="0" err="1" smtClean="0"/>
              <a:t>apple</a:t>
            </a:r>
            <a:r>
              <a:rPr lang="cs-CZ" dirty="0" smtClean="0"/>
              <a:t>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gummies</a:t>
            </a:r>
            <a:r>
              <a:rPr lang="cs-CZ" dirty="0" smtClean="0"/>
              <a:t> </a:t>
            </a:r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. Apple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canes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topping</a:t>
            </a:r>
            <a:r>
              <a:rPr lang="cs-CZ" dirty="0" smtClean="0"/>
              <a:t> </a:t>
            </a:r>
            <a:r>
              <a:rPr lang="cs-CZ" dirty="0" err="1" smtClean="0"/>
              <a:t>marzipan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tart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jujubes</a:t>
            </a:r>
            <a:r>
              <a:rPr lang="cs-CZ" dirty="0" smtClean="0"/>
              <a:t>.</a:t>
            </a:r>
          </a:p>
          <a:p>
            <a:pPr lvl="0"/>
            <a:endParaRPr lang="cs-CZ" dirty="0" smtClean="0"/>
          </a:p>
          <a:p>
            <a:pPr lvl="0"/>
            <a:r>
              <a:rPr lang="cs-CZ" dirty="0" err="1" smtClean="0"/>
              <a:t>Jujubes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canes</a:t>
            </a:r>
            <a:r>
              <a:rPr lang="cs-CZ" dirty="0" smtClean="0"/>
              <a:t> </a:t>
            </a:r>
            <a:r>
              <a:rPr lang="cs-CZ" dirty="0" err="1" smtClean="0"/>
              <a:t>cheesecake</a:t>
            </a:r>
            <a:r>
              <a:rPr lang="cs-CZ" dirty="0" smtClean="0"/>
              <a:t> </a:t>
            </a:r>
            <a:r>
              <a:rPr lang="cs-CZ" dirty="0" err="1" smtClean="0"/>
              <a:t>oat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powder</a:t>
            </a:r>
            <a:r>
              <a:rPr lang="cs-CZ" dirty="0" smtClean="0"/>
              <a:t> </a:t>
            </a:r>
            <a:r>
              <a:rPr lang="cs-CZ" dirty="0" err="1" smtClean="0"/>
              <a:t>pastry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. Bonbon </a:t>
            </a:r>
            <a:r>
              <a:rPr lang="cs-CZ" dirty="0" err="1" smtClean="0"/>
              <a:t>caramels</a:t>
            </a:r>
            <a:r>
              <a:rPr lang="cs-CZ" dirty="0" smtClean="0"/>
              <a:t> I love </a:t>
            </a:r>
            <a:r>
              <a:rPr lang="cs-CZ" dirty="0" err="1" smtClean="0"/>
              <a:t>danish</a:t>
            </a:r>
            <a:r>
              <a:rPr lang="cs-CZ" dirty="0" smtClean="0"/>
              <a:t> </a:t>
            </a:r>
            <a:r>
              <a:rPr lang="cs-CZ" dirty="0" err="1" smtClean="0"/>
              <a:t>cupcake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-o </a:t>
            </a:r>
            <a:r>
              <a:rPr lang="cs-CZ" dirty="0" err="1" smtClean="0"/>
              <a:t>bear</a:t>
            </a:r>
            <a:r>
              <a:rPr lang="cs-CZ" dirty="0" smtClean="0"/>
              <a:t> </a:t>
            </a:r>
            <a:r>
              <a:rPr lang="cs-CZ" dirty="0" err="1" smtClean="0"/>
              <a:t>claw</a:t>
            </a:r>
            <a:r>
              <a:rPr lang="cs-CZ" dirty="0" smtClean="0"/>
              <a:t>. </a:t>
            </a:r>
            <a:r>
              <a:rPr lang="cs-CZ" dirty="0" err="1" smtClean="0"/>
              <a:t>Brownie</a:t>
            </a:r>
            <a:r>
              <a:rPr lang="cs-CZ" dirty="0" smtClean="0"/>
              <a:t> bonbon </a:t>
            </a:r>
            <a:r>
              <a:rPr lang="cs-CZ" dirty="0" err="1" smtClean="0"/>
              <a:t>lollipop</a:t>
            </a:r>
            <a:r>
              <a:rPr lang="cs-CZ" dirty="0" smtClean="0"/>
              <a:t> </a:t>
            </a:r>
            <a:r>
              <a:rPr lang="cs-CZ" dirty="0" err="1" smtClean="0"/>
              <a:t>brownie</a:t>
            </a:r>
            <a:r>
              <a:rPr lang="cs-CZ" dirty="0" smtClean="0"/>
              <a:t> </a:t>
            </a:r>
            <a:r>
              <a:rPr lang="cs-CZ" dirty="0" err="1" smtClean="0"/>
              <a:t>carrot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donut</a:t>
            </a:r>
            <a:r>
              <a:rPr lang="cs-CZ" dirty="0" smtClean="0"/>
              <a:t> </a:t>
            </a:r>
            <a:r>
              <a:rPr lang="cs-CZ" dirty="0" err="1" smtClean="0"/>
              <a:t>wypas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marzipan</a:t>
            </a:r>
            <a:r>
              <a:rPr lang="cs-CZ" dirty="0" smtClean="0"/>
              <a:t>.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1526528"/>
            <a:ext cx="7772400" cy="1465521"/>
          </a:xfrm>
        </p:spPr>
        <p:txBody>
          <a:bodyPr wrap="square" anchor="t" anchorCtr="0">
            <a:noAutofit/>
          </a:bodyPr>
          <a:lstStyle>
            <a:lvl1pPr marL="0" indent="0" algn="l">
              <a:buNone/>
              <a:defRPr sz="2400" b="1" i="0">
                <a:solidFill>
                  <a:srgbClr val="141313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Toffee </a:t>
            </a:r>
            <a:r>
              <a:rPr lang="en-US" dirty="0" err="1" smtClean="0"/>
              <a:t>danish</a:t>
            </a:r>
            <a:r>
              <a:rPr lang="en-US" dirty="0" smtClean="0"/>
              <a:t> </a:t>
            </a:r>
            <a:r>
              <a:rPr lang="en-US" dirty="0" err="1" smtClean="0"/>
              <a:t>faworki</a:t>
            </a:r>
            <a:r>
              <a:rPr lang="en-US" dirty="0" smtClean="0"/>
              <a:t> chocolate cake cookie jelly </a:t>
            </a:r>
            <a:r>
              <a:rPr lang="en-US" dirty="0" err="1" smtClean="0"/>
              <a:t>liquorice</a:t>
            </a:r>
            <a:r>
              <a:rPr lang="en-US" dirty="0" smtClean="0"/>
              <a:t>. Chocolate cake I love icing candy candy cookie I love oat cake </a:t>
            </a:r>
            <a:r>
              <a:rPr lang="en-US" dirty="0" err="1" smtClean="0"/>
              <a:t>liquorice</a:t>
            </a:r>
            <a:r>
              <a:rPr lang="en-US" dirty="0" smtClean="0"/>
              <a:t>. </a:t>
            </a:r>
            <a:r>
              <a:rPr lang="en-US" dirty="0" err="1" smtClean="0"/>
              <a:t>Chupa</a:t>
            </a:r>
            <a:r>
              <a:rPr lang="en-US" dirty="0" smtClean="0"/>
              <a:t> </a:t>
            </a:r>
            <a:r>
              <a:rPr lang="en-US" dirty="0" err="1" smtClean="0"/>
              <a:t>chups</a:t>
            </a:r>
            <a:r>
              <a:rPr lang="en-US" dirty="0" smtClean="0"/>
              <a:t> halvah topping toffee.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675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bsah - objek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687600" y="6534154"/>
            <a:ext cx="3280845" cy="31368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6000" b="1" i="0" kern="1200" baseline="0">
                <a:solidFill>
                  <a:srgbClr val="BA0D20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1200" b="0" dirty="0" err="1" smtClean="0">
                <a:solidFill>
                  <a:schemeClr val="bg1"/>
                </a:solidFill>
                <a:latin typeface="Arial"/>
                <a:cs typeface="Arial"/>
              </a:rPr>
              <a:t>www.seznam.cz</a:t>
            </a:r>
            <a:endParaRPr lang="en-US" sz="1200" b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7772400" cy="1049551"/>
          </a:xfrm>
        </p:spPr>
        <p:txBody>
          <a:bodyPr anchor="t" anchorCtr="0">
            <a:noAutofit/>
          </a:bodyPr>
          <a:lstStyle>
            <a:lvl1pPr algn="l">
              <a:defRPr sz="4000" b="1" i="0" baseline="0">
                <a:solidFill>
                  <a:srgbClr val="DE0000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Nadpis</a:t>
            </a:r>
            <a:r>
              <a:rPr lang="en-US" dirty="0" smtClean="0"/>
              <a:t> </a:t>
            </a:r>
            <a:r>
              <a:rPr lang="en-US" dirty="0" err="1" smtClean="0"/>
              <a:t>číslo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5364335" y="6534020"/>
            <a:ext cx="3104814" cy="323980"/>
          </a:xfrm>
        </p:spPr>
        <p:txBody>
          <a:bodyPr numCol="1" spcCol="360000">
            <a:normAutofit/>
          </a:bodyPr>
          <a:lstStyle>
            <a:lvl1pPr marL="0" indent="0" algn="r">
              <a:buNone/>
              <a:defRPr sz="1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algn="r"/>
            <a:r>
              <a:rPr lang="en-US" sz="1200" b="0" dirty="0" smtClean="0">
                <a:solidFill>
                  <a:schemeClr val="bg1"/>
                </a:solidFill>
              </a:rPr>
              <a:t>@</a:t>
            </a:r>
            <a:r>
              <a:rPr lang="en-US" sz="1200" b="0" dirty="0" err="1" smtClean="0">
                <a:solidFill>
                  <a:schemeClr val="bg1"/>
                </a:solidFill>
              </a:rPr>
              <a:t>Seznam_cz</a:t>
            </a:r>
            <a:endParaRPr lang="en-US" sz="1200" b="0" dirty="0">
              <a:solidFill>
                <a:schemeClr val="bg1"/>
              </a:solidFill>
            </a:endParaRP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1526529"/>
            <a:ext cx="7772400" cy="978836"/>
          </a:xfrm>
        </p:spPr>
        <p:txBody>
          <a:bodyPr wrap="square" anchor="t" anchorCtr="0">
            <a:noAutofit/>
          </a:bodyPr>
          <a:lstStyle>
            <a:lvl1pPr marL="0" indent="0" algn="l">
              <a:buNone/>
              <a:defRPr sz="2400" b="1" i="0">
                <a:solidFill>
                  <a:srgbClr val="141313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Toffee </a:t>
            </a:r>
            <a:r>
              <a:rPr lang="en-US" dirty="0" err="1" smtClean="0"/>
              <a:t>danish</a:t>
            </a:r>
            <a:r>
              <a:rPr lang="en-US" dirty="0" smtClean="0"/>
              <a:t> </a:t>
            </a:r>
            <a:r>
              <a:rPr lang="en-US" dirty="0" err="1" smtClean="0"/>
              <a:t>faworki</a:t>
            </a:r>
            <a:r>
              <a:rPr lang="en-US" dirty="0" smtClean="0"/>
              <a:t> chocolate cake cookie jelly </a:t>
            </a:r>
            <a:r>
              <a:rPr lang="en-US" dirty="0" err="1" smtClean="0"/>
              <a:t>liquorice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87600" y="2655888"/>
            <a:ext cx="3851275" cy="3567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3"/>
          </p:nvPr>
        </p:nvSpPr>
        <p:spPr>
          <a:xfrm>
            <a:off x="4598915" y="2658631"/>
            <a:ext cx="3851275" cy="3567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77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806356" y="2013925"/>
            <a:ext cx="6651843" cy="2286867"/>
          </a:xfrm>
        </p:spPr>
        <p:txBody>
          <a:bodyPr anchor="t" anchorCtr="0">
            <a:noAutofit/>
          </a:bodyPr>
          <a:lstStyle>
            <a:lvl1pPr algn="l">
              <a:defRPr sz="3500" b="0" i="0" baseline="0">
                <a:solidFill>
                  <a:srgbClr val="DE0000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Pracujeme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tom, </a:t>
            </a:r>
            <a:r>
              <a:rPr lang="en-US" dirty="0" err="1" smtClean="0"/>
              <a:t>aby</a:t>
            </a:r>
            <a:r>
              <a:rPr lang="en-US" dirty="0" smtClean="0"/>
              <a:t> internet </a:t>
            </a:r>
            <a:r>
              <a:rPr lang="en-US" dirty="0" err="1" smtClean="0"/>
              <a:t>byl</a:t>
            </a:r>
            <a:r>
              <a:rPr lang="en-US" dirty="0" smtClean="0"/>
              <a:t> </a:t>
            </a:r>
            <a:r>
              <a:rPr lang="en-US" dirty="0" err="1" smtClean="0"/>
              <a:t>nejsilnější</a:t>
            </a:r>
            <a:r>
              <a:rPr lang="en-US" dirty="0" smtClean="0"/>
              <a:t> </a:t>
            </a:r>
            <a:r>
              <a:rPr lang="en-US" dirty="0" err="1" smtClean="0"/>
              <a:t>české</a:t>
            </a:r>
            <a:r>
              <a:rPr lang="en-US" dirty="0" smtClean="0"/>
              <a:t> </a:t>
            </a:r>
            <a:r>
              <a:rPr lang="en-US" dirty="0" err="1" smtClean="0"/>
              <a:t>médiuma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něm</a:t>
            </a:r>
            <a:r>
              <a:rPr lang="en-US" dirty="0" smtClean="0"/>
              <a:t> </a:t>
            </a:r>
            <a:r>
              <a:rPr lang="en-US" dirty="0" err="1" smtClean="0"/>
              <a:t>Seznam.cz</a:t>
            </a:r>
            <a:r>
              <a:rPr lang="en-US" dirty="0" smtClean="0"/>
              <a:t> </a:t>
            </a:r>
            <a:r>
              <a:rPr lang="en-US" dirty="0" err="1" smtClean="0"/>
              <a:t>místem</a:t>
            </a:r>
            <a:r>
              <a:rPr lang="en-US" dirty="0" smtClean="0"/>
              <a:t> </a:t>
            </a:r>
            <a:r>
              <a:rPr lang="en-US" dirty="0" err="1" smtClean="0"/>
              <a:t>první</a:t>
            </a:r>
            <a:r>
              <a:rPr lang="en-US" dirty="0" smtClean="0"/>
              <a:t> </a:t>
            </a:r>
            <a:r>
              <a:rPr lang="en-US" dirty="0" err="1" smtClean="0"/>
              <a:t>volby</a:t>
            </a:r>
            <a:r>
              <a:rPr lang="en-US" dirty="0" smtClean="0"/>
              <a:t>.</a:t>
            </a:r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687600" y="6534154"/>
            <a:ext cx="3280845" cy="31368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6000" b="1" i="0" kern="1200" baseline="0">
                <a:solidFill>
                  <a:srgbClr val="BA0D20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1200" b="0" i="0" dirty="0" err="1" smtClean="0">
                <a:solidFill>
                  <a:schemeClr val="bg1"/>
                </a:solidFill>
                <a:latin typeface="Arial"/>
                <a:cs typeface="Arial"/>
              </a:rPr>
              <a:t>www.seznam.cz</a:t>
            </a:r>
            <a:endParaRPr lang="en-US" sz="1200" b="0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 Placeholder 29"/>
          <p:cNvSpPr>
            <a:spLocks noGrp="1"/>
          </p:cNvSpPr>
          <p:nvPr>
            <p:ph type="body" sz="quarter" idx="10" hasCustomPrompt="1"/>
          </p:nvPr>
        </p:nvSpPr>
        <p:spPr>
          <a:xfrm>
            <a:off x="1806356" y="4300793"/>
            <a:ext cx="6658868" cy="374308"/>
          </a:xfrm>
        </p:spPr>
        <p:txBody>
          <a:bodyPr>
            <a:normAutofit/>
          </a:bodyPr>
          <a:lstStyle>
            <a:lvl1pPr marL="0" indent="0">
              <a:buNone/>
              <a:defRPr sz="1600" b="0" i="0" baseline="0">
                <a:solidFill>
                  <a:srgbClr val="3C3C3B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smtClean="0"/>
              <a:t>Jméno Příjmení</a:t>
            </a:r>
            <a:endParaRPr lang="en-US" dirty="0"/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5364335" y="6534020"/>
            <a:ext cx="3104814" cy="323980"/>
          </a:xfrm>
        </p:spPr>
        <p:txBody>
          <a:bodyPr numCol="1" spcCol="360000">
            <a:normAutofit/>
          </a:bodyPr>
          <a:lstStyle>
            <a:lvl1pPr marL="0" indent="0" algn="r">
              <a:buNone/>
              <a:defRPr sz="1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algn="r"/>
            <a:r>
              <a:rPr lang="en-US" sz="1200" b="0" dirty="0" smtClean="0">
                <a:solidFill>
                  <a:schemeClr val="bg1"/>
                </a:solidFill>
              </a:rPr>
              <a:t>@</a:t>
            </a:r>
            <a:r>
              <a:rPr lang="en-US" sz="1200" b="0" dirty="0" err="1" smtClean="0">
                <a:solidFill>
                  <a:schemeClr val="bg1"/>
                </a:solidFill>
              </a:rPr>
              <a:t>Seznam_cz</a:t>
            </a:r>
            <a:endParaRPr lang="en-US" sz="1200" b="0" dirty="0">
              <a:solidFill>
                <a:schemeClr val="bg1"/>
              </a:solidFill>
            </a:endParaRPr>
          </a:p>
        </p:txBody>
      </p:sp>
      <p:pic>
        <p:nvPicPr>
          <p:cNvPr id="2" name="Picture 1" descr="uvodzovka_2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60" y="2163553"/>
            <a:ext cx="10668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96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- čís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687600" y="6534154"/>
            <a:ext cx="3280845" cy="31368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6000" b="1" i="0" kern="1200" baseline="0">
                <a:solidFill>
                  <a:srgbClr val="BA0D20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1200" b="0" i="0" dirty="0" err="1" smtClean="0">
                <a:solidFill>
                  <a:schemeClr val="bg1"/>
                </a:solidFill>
                <a:latin typeface="Arial"/>
                <a:cs typeface="Arial"/>
              </a:rPr>
              <a:t>www.seznam.cz</a:t>
            </a:r>
            <a:endParaRPr lang="en-US" sz="1200" b="0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 Placeholder 29"/>
          <p:cNvSpPr>
            <a:spLocks noGrp="1"/>
          </p:cNvSpPr>
          <p:nvPr>
            <p:ph type="body" sz="quarter" idx="10" hasCustomPrompt="1"/>
          </p:nvPr>
        </p:nvSpPr>
        <p:spPr>
          <a:xfrm>
            <a:off x="4034133" y="2460598"/>
            <a:ext cx="4536219" cy="2037605"/>
          </a:xfrm>
        </p:spPr>
        <p:txBody>
          <a:bodyPr numCol="1" spcCol="360000">
            <a:noAutofit/>
          </a:bodyPr>
          <a:lstStyle>
            <a:lvl1pPr marL="0" indent="0" algn="r">
              <a:buNone/>
              <a:defRPr sz="10500" b="0" i="0" baseline="0">
                <a:solidFill>
                  <a:srgbClr val="141313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smtClean="0"/>
              <a:t>83 %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7772400" cy="1049551"/>
          </a:xfrm>
        </p:spPr>
        <p:txBody>
          <a:bodyPr anchor="t" anchorCtr="0">
            <a:noAutofit/>
          </a:bodyPr>
          <a:lstStyle>
            <a:lvl1pPr algn="l">
              <a:defRPr sz="4000" b="1" i="0" baseline="0">
                <a:solidFill>
                  <a:srgbClr val="DE0000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Nadpis</a:t>
            </a:r>
            <a:r>
              <a:rPr lang="en-US" dirty="0" smtClean="0"/>
              <a:t> </a:t>
            </a:r>
            <a:r>
              <a:rPr lang="en-US" dirty="0" err="1" smtClean="0"/>
              <a:t>číslo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687600" y="2692015"/>
            <a:ext cx="4359253" cy="2388188"/>
          </a:xfrm>
        </p:spPr>
        <p:txBody>
          <a:bodyPr numCol="1" spcCol="360000">
            <a:noAutofit/>
          </a:bodyPr>
          <a:lstStyle>
            <a:lvl1pPr marL="0" indent="0">
              <a:buNone/>
              <a:defRPr sz="2000" b="0" i="0" baseline="0">
                <a:solidFill>
                  <a:srgbClr val="3C3C3B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err="1" smtClean="0"/>
              <a:t>Cupcake</a:t>
            </a:r>
            <a:r>
              <a:rPr lang="cs-CZ" dirty="0" smtClean="0"/>
              <a:t> </a:t>
            </a:r>
            <a:r>
              <a:rPr lang="cs-CZ" dirty="0" err="1" smtClean="0"/>
              <a:t>ipsum</a:t>
            </a:r>
            <a:r>
              <a:rPr lang="cs-CZ" dirty="0" smtClean="0"/>
              <a:t> </a:t>
            </a:r>
            <a:r>
              <a:rPr lang="cs-CZ" dirty="0" err="1" smtClean="0"/>
              <a:t>dolor</a:t>
            </a:r>
            <a:r>
              <a:rPr lang="cs-CZ" dirty="0" smtClean="0"/>
              <a:t> </a:t>
            </a:r>
            <a:r>
              <a:rPr lang="cs-CZ" dirty="0" err="1" smtClean="0"/>
              <a:t>sit</a:t>
            </a:r>
            <a:r>
              <a:rPr lang="cs-CZ" dirty="0" smtClean="0"/>
              <a:t> </a:t>
            </a:r>
            <a:r>
              <a:rPr lang="cs-CZ" dirty="0" err="1" smtClean="0"/>
              <a:t>amet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chocolate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I love. </a:t>
            </a:r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 </a:t>
            </a:r>
            <a:r>
              <a:rPr lang="cs-CZ" dirty="0" err="1" smtClean="0"/>
              <a:t>ice</a:t>
            </a:r>
            <a:r>
              <a:rPr lang="cs-CZ" dirty="0" smtClean="0"/>
              <a:t> </a:t>
            </a:r>
            <a:r>
              <a:rPr lang="cs-CZ" dirty="0" err="1" smtClean="0"/>
              <a:t>cream</a:t>
            </a:r>
            <a:r>
              <a:rPr lang="cs-CZ" dirty="0" smtClean="0"/>
              <a:t> </a:t>
            </a:r>
            <a:r>
              <a:rPr lang="cs-CZ" dirty="0" err="1" smtClean="0"/>
              <a:t>caramels</a:t>
            </a:r>
            <a:r>
              <a:rPr lang="cs-CZ" dirty="0" smtClean="0"/>
              <a:t> </a:t>
            </a:r>
            <a:r>
              <a:rPr lang="cs-CZ" dirty="0" err="1" smtClean="0"/>
              <a:t>apple</a:t>
            </a:r>
            <a:r>
              <a:rPr lang="cs-CZ" dirty="0" smtClean="0"/>
              <a:t>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gummies</a:t>
            </a:r>
            <a:r>
              <a:rPr lang="cs-CZ" dirty="0" smtClean="0"/>
              <a:t> </a:t>
            </a:r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. Apple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canes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topping</a:t>
            </a:r>
            <a:r>
              <a:rPr lang="cs-CZ" dirty="0" smtClean="0"/>
              <a:t> </a:t>
            </a:r>
            <a:r>
              <a:rPr lang="cs-CZ" dirty="0" err="1" smtClean="0"/>
              <a:t>marzipan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tart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jujubes</a:t>
            </a:r>
            <a:r>
              <a:rPr lang="cs-CZ" dirty="0" smtClean="0"/>
              <a:t>.</a:t>
            </a:r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5364335" y="6534020"/>
            <a:ext cx="3104814" cy="323980"/>
          </a:xfrm>
        </p:spPr>
        <p:txBody>
          <a:bodyPr numCol="1" spcCol="360000">
            <a:normAutofit/>
          </a:bodyPr>
          <a:lstStyle>
            <a:lvl1pPr marL="0" indent="0" algn="r">
              <a:buNone/>
              <a:defRPr sz="1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algn="r"/>
            <a:r>
              <a:rPr lang="en-US" sz="1200" b="0" dirty="0" smtClean="0">
                <a:solidFill>
                  <a:schemeClr val="bg1"/>
                </a:solidFill>
              </a:rPr>
              <a:t>@</a:t>
            </a:r>
            <a:r>
              <a:rPr lang="en-US" sz="1200" b="0" dirty="0" err="1" smtClean="0">
                <a:solidFill>
                  <a:schemeClr val="bg1"/>
                </a:solidFill>
              </a:rPr>
              <a:t>Seznam_cz</a:t>
            </a:r>
            <a:endParaRPr lang="en-US" sz="12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242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-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87600" y="6534154"/>
            <a:ext cx="3280845" cy="31368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6000" b="1" i="0" kern="1200" baseline="0">
                <a:solidFill>
                  <a:srgbClr val="BA0D20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1200" b="0" i="0" dirty="0" err="1" smtClean="0">
                <a:solidFill>
                  <a:schemeClr val="bg1"/>
                </a:solidFill>
                <a:latin typeface="Arial"/>
                <a:cs typeface="Arial"/>
              </a:rPr>
              <a:t>www.seznam.cz</a:t>
            </a:r>
            <a:endParaRPr lang="en-US" sz="1200" b="0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7772400" cy="1049551"/>
          </a:xfrm>
        </p:spPr>
        <p:txBody>
          <a:bodyPr anchor="t" anchorCtr="0">
            <a:noAutofit/>
          </a:bodyPr>
          <a:lstStyle>
            <a:lvl1pPr algn="l">
              <a:defRPr sz="4000" b="1" i="0" baseline="0">
                <a:solidFill>
                  <a:srgbClr val="DE0000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Nadpis</a:t>
            </a:r>
            <a:r>
              <a:rPr lang="en-US" dirty="0" smtClean="0"/>
              <a:t> </a:t>
            </a:r>
            <a:r>
              <a:rPr lang="en-US" dirty="0" err="1" smtClean="0"/>
              <a:t>číslo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685800" y="4291895"/>
            <a:ext cx="7772400" cy="2069307"/>
          </a:xfrm>
        </p:spPr>
        <p:txBody>
          <a:bodyPr numCol="2" spcCol="360000">
            <a:noAutofit/>
          </a:bodyPr>
          <a:lstStyle>
            <a:lvl1pPr marL="0" indent="0">
              <a:buNone/>
              <a:defRPr sz="1800" b="0" i="0" baseline="0">
                <a:solidFill>
                  <a:srgbClr val="3C3C3B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err="1" smtClean="0"/>
              <a:t>Cupcake</a:t>
            </a:r>
            <a:r>
              <a:rPr lang="cs-CZ" dirty="0" smtClean="0"/>
              <a:t> </a:t>
            </a:r>
            <a:r>
              <a:rPr lang="cs-CZ" dirty="0" err="1" smtClean="0"/>
              <a:t>ipsum</a:t>
            </a:r>
            <a:r>
              <a:rPr lang="cs-CZ" dirty="0" smtClean="0"/>
              <a:t> </a:t>
            </a:r>
            <a:r>
              <a:rPr lang="cs-CZ" dirty="0" err="1" smtClean="0"/>
              <a:t>dolor</a:t>
            </a:r>
            <a:r>
              <a:rPr lang="cs-CZ" dirty="0" smtClean="0"/>
              <a:t> </a:t>
            </a:r>
            <a:r>
              <a:rPr lang="cs-CZ" dirty="0" err="1" smtClean="0"/>
              <a:t>sit</a:t>
            </a:r>
            <a:r>
              <a:rPr lang="cs-CZ" dirty="0" smtClean="0"/>
              <a:t> </a:t>
            </a:r>
            <a:r>
              <a:rPr lang="cs-CZ" dirty="0" err="1" smtClean="0"/>
              <a:t>amet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chocolate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I love. </a:t>
            </a:r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 </a:t>
            </a:r>
            <a:r>
              <a:rPr lang="cs-CZ" dirty="0" err="1" smtClean="0"/>
              <a:t>ice</a:t>
            </a:r>
            <a:r>
              <a:rPr lang="cs-CZ" dirty="0" smtClean="0"/>
              <a:t> </a:t>
            </a:r>
            <a:r>
              <a:rPr lang="cs-CZ" dirty="0" err="1" smtClean="0"/>
              <a:t>cream</a:t>
            </a:r>
            <a:r>
              <a:rPr lang="cs-CZ" dirty="0" smtClean="0"/>
              <a:t> </a:t>
            </a:r>
            <a:r>
              <a:rPr lang="cs-CZ" dirty="0" err="1" smtClean="0"/>
              <a:t>caramels</a:t>
            </a:r>
            <a:r>
              <a:rPr lang="cs-CZ" dirty="0" smtClean="0"/>
              <a:t> </a:t>
            </a:r>
            <a:r>
              <a:rPr lang="cs-CZ" dirty="0" err="1" smtClean="0"/>
              <a:t>apple</a:t>
            </a:r>
            <a:r>
              <a:rPr lang="cs-CZ" dirty="0" smtClean="0"/>
              <a:t>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gummies</a:t>
            </a:r>
            <a:r>
              <a:rPr lang="cs-CZ" dirty="0" smtClean="0"/>
              <a:t> </a:t>
            </a:r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. Apple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canes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topping</a:t>
            </a:r>
            <a:r>
              <a:rPr lang="cs-CZ" dirty="0" smtClean="0"/>
              <a:t> </a:t>
            </a:r>
            <a:r>
              <a:rPr lang="cs-CZ" dirty="0" err="1" smtClean="0"/>
              <a:t>marzipan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tart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jujubes</a:t>
            </a:r>
            <a:r>
              <a:rPr lang="cs-CZ" dirty="0" smtClean="0"/>
              <a:t>.</a:t>
            </a:r>
          </a:p>
          <a:p>
            <a:pPr lvl="0"/>
            <a:r>
              <a:rPr lang="cs-CZ" dirty="0" err="1" smtClean="0"/>
              <a:t>Jujubes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canes</a:t>
            </a:r>
            <a:r>
              <a:rPr lang="cs-CZ" dirty="0" smtClean="0"/>
              <a:t> </a:t>
            </a:r>
            <a:r>
              <a:rPr lang="cs-CZ" dirty="0" err="1" smtClean="0"/>
              <a:t>cheesecake</a:t>
            </a:r>
            <a:r>
              <a:rPr lang="cs-CZ" dirty="0" smtClean="0"/>
              <a:t> </a:t>
            </a:r>
            <a:r>
              <a:rPr lang="cs-CZ" dirty="0" err="1" smtClean="0"/>
              <a:t>oat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powder</a:t>
            </a:r>
            <a:r>
              <a:rPr lang="cs-CZ" dirty="0" smtClean="0"/>
              <a:t> </a:t>
            </a:r>
            <a:r>
              <a:rPr lang="cs-CZ" dirty="0" err="1" smtClean="0"/>
              <a:t>pastry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. Bonbon </a:t>
            </a:r>
            <a:r>
              <a:rPr lang="cs-CZ" dirty="0" err="1" smtClean="0"/>
              <a:t>caramels</a:t>
            </a:r>
            <a:r>
              <a:rPr lang="cs-CZ" dirty="0" smtClean="0"/>
              <a:t> I love </a:t>
            </a:r>
            <a:r>
              <a:rPr lang="cs-CZ" dirty="0" err="1" smtClean="0"/>
              <a:t>danish</a:t>
            </a:r>
            <a:r>
              <a:rPr lang="cs-CZ" dirty="0" smtClean="0"/>
              <a:t> </a:t>
            </a:r>
            <a:r>
              <a:rPr lang="cs-CZ" dirty="0" err="1" smtClean="0"/>
              <a:t>cupcake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-o </a:t>
            </a:r>
            <a:r>
              <a:rPr lang="cs-CZ" dirty="0" err="1" smtClean="0"/>
              <a:t>bear</a:t>
            </a:r>
            <a:r>
              <a:rPr lang="cs-CZ" dirty="0" smtClean="0"/>
              <a:t> </a:t>
            </a:r>
            <a:r>
              <a:rPr lang="cs-CZ" dirty="0" err="1" smtClean="0"/>
              <a:t>claw</a:t>
            </a:r>
            <a:r>
              <a:rPr lang="cs-CZ" dirty="0" smtClean="0"/>
              <a:t>. </a:t>
            </a:r>
            <a:r>
              <a:rPr lang="cs-CZ" dirty="0" err="1" smtClean="0"/>
              <a:t>Brownie</a:t>
            </a:r>
            <a:r>
              <a:rPr lang="cs-CZ" dirty="0" smtClean="0"/>
              <a:t> bonbon </a:t>
            </a:r>
            <a:r>
              <a:rPr lang="cs-CZ" dirty="0" err="1" smtClean="0"/>
              <a:t>lollipop</a:t>
            </a:r>
            <a:r>
              <a:rPr lang="cs-CZ" dirty="0" smtClean="0"/>
              <a:t> </a:t>
            </a:r>
            <a:r>
              <a:rPr lang="cs-CZ" dirty="0" err="1" smtClean="0"/>
              <a:t>brownie</a:t>
            </a:r>
            <a:r>
              <a:rPr lang="cs-CZ" dirty="0" smtClean="0"/>
              <a:t> </a:t>
            </a:r>
            <a:r>
              <a:rPr lang="cs-CZ" dirty="0" err="1" smtClean="0"/>
              <a:t>carrot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donut</a:t>
            </a:r>
            <a:r>
              <a:rPr lang="cs-CZ" dirty="0" smtClean="0"/>
              <a:t> </a:t>
            </a:r>
            <a:r>
              <a:rPr lang="cs-CZ" dirty="0" err="1" smtClean="0"/>
              <a:t>wypas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marzipan</a:t>
            </a:r>
            <a:r>
              <a:rPr lang="cs-CZ" dirty="0" smtClean="0"/>
              <a:t>.</a:t>
            </a:r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687388" y="1270051"/>
            <a:ext cx="7777162" cy="293425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5364335" y="6534020"/>
            <a:ext cx="3104814" cy="323980"/>
          </a:xfrm>
        </p:spPr>
        <p:txBody>
          <a:bodyPr numCol="1" spcCol="360000">
            <a:normAutofit/>
          </a:bodyPr>
          <a:lstStyle>
            <a:lvl1pPr marL="0" indent="0" algn="r">
              <a:buNone/>
              <a:defRPr sz="1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algn="r"/>
            <a:r>
              <a:rPr lang="en-US" sz="1200" b="0" dirty="0" smtClean="0">
                <a:solidFill>
                  <a:schemeClr val="bg1"/>
                </a:solidFill>
              </a:rPr>
              <a:t>@</a:t>
            </a:r>
            <a:r>
              <a:rPr lang="en-US" sz="1200" b="0" dirty="0" err="1" smtClean="0">
                <a:solidFill>
                  <a:schemeClr val="bg1"/>
                </a:solidFill>
              </a:rPr>
              <a:t>Seznam_cz</a:t>
            </a:r>
            <a:endParaRPr lang="en-US" sz="12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397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- 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687600" y="6534154"/>
            <a:ext cx="3280845" cy="31368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6000" b="1" i="0" kern="1200" baseline="0">
                <a:solidFill>
                  <a:srgbClr val="BA0D20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1200" b="0" i="0" dirty="0" err="1" smtClean="0">
                <a:solidFill>
                  <a:schemeClr val="bg1"/>
                </a:solidFill>
                <a:latin typeface="Arial"/>
                <a:cs typeface="Arial"/>
              </a:rPr>
              <a:t>www.seznam.cz</a:t>
            </a:r>
            <a:endParaRPr lang="en-US" sz="1200" b="0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513950"/>
            <a:ext cx="7772400" cy="1049551"/>
          </a:xfrm>
        </p:spPr>
        <p:txBody>
          <a:bodyPr anchor="t" anchorCtr="0">
            <a:noAutofit/>
          </a:bodyPr>
          <a:lstStyle>
            <a:lvl1pPr algn="l">
              <a:defRPr sz="4000" b="1" i="0" baseline="0">
                <a:solidFill>
                  <a:srgbClr val="DE0000"/>
                </a:solidFill>
                <a:latin typeface="Arial"/>
                <a:cs typeface="Arial"/>
              </a:defRPr>
            </a:lvl1pPr>
          </a:lstStyle>
          <a:p>
            <a:r>
              <a:rPr lang="en-US" dirty="0" err="1" smtClean="0"/>
              <a:t>Nadpis</a:t>
            </a:r>
            <a:r>
              <a:rPr lang="en-US" dirty="0" smtClean="0"/>
              <a:t> </a:t>
            </a:r>
            <a:r>
              <a:rPr lang="en-US" dirty="0" err="1" smtClean="0"/>
              <a:t>číslo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685800" y="1563501"/>
            <a:ext cx="7772400" cy="4248415"/>
          </a:xfrm>
        </p:spPr>
        <p:txBody>
          <a:bodyPr numCol="1" spcCol="360000">
            <a:noAutofit/>
          </a:bodyPr>
          <a:lstStyle>
            <a:lvl1pPr marL="285750" indent="-285750">
              <a:buFont typeface="Arial"/>
              <a:buChar char="•"/>
              <a:defRPr sz="2000" b="0" i="0" baseline="0">
                <a:solidFill>
                  <a:srgbClr val="3C3C3B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lvl="0"/>
            <a:r>
              <a:rPr lang="cs-CZ" dirty="0" err="1" smtClean="0"/>
              <a:t>Cupcake</a:t>
            </a:r>
            <a:r>
              <a:rPr lang="cs-CZ" dirty="0" smtClean="0"/>
              <a:t> </a:t>
            </a:r>
            <a:r>
              <a:rPr lang="cs-CZ" dirty="0" err="1" smtClean="0"/>
              <a:t>ipsum</a:t>
            </a:r>
            <a:r>
              <a:rPr lang="cs-CZ" dirty="0" smtClean="0"/>
              <a:t> </a:t>
            </a:r>
            <a:r>
              <a:rPr lang="cs-CZ" dirty="0" err="1" smtClean="0"/>
              <a:t>dolor</a:t>
            </a:r>
            <a:r>
              <a:rPr lang="cs-CZ" dirty="0" smtClean="0"/>
              <a:t> </a:t>
            </a:r>
            <a:r>
              <a:rPr lang="cs-CZ" dirty="0" err="1" smtClean="0"/>
              <a:t>sit</a:t>
            </a:r>
            <a:r>
              <a:rPr lang="cs-CZ" dirty="0" smtClean="0"/>
              <a:t> </a:t>
            </a:r>
            <a:r>
              <a:rPr lang="cs-CZ" dirty="0" err="1" smtClean="0"/>
              <a:t>amet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chocolate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I love.</a:t>
            </a:r>
          </a:p>
          <a:p>
            <a:pPr lvl="0"/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 </a:t>
            </a:r>
            <a:r>
              <a:rPr lang="cs-CZ" dirty="0" err="1" smtClean="0"/>
              <a:t>ice</a:t>
            </a:r>
            <a:r>
              <a:rPr lang="cs-CZ" dirty="0" smtClean="0"/>
              <a:t> </a:t>
            </a:r>
            <a:r>
              <a:rPr lang="cs-CZ" dirty="0" err="1" smtClean="0"/>
              <a:t>cream</a:t>
            </a:r>
            <a:r>
              <a:rPr lang="cs-CZ" dirty="0" smtClean="0"/>
              <a:t> </a:t>
            </a:r>
            <a:r>
              <a:rPr lang="cs-CZ" dirty="0" err="1" smtClean="0"/>
              <a:t>caramels</a:t>
            </a:r>
            <a:r>
              <a:rPr lang="cs-CZ" dirty="0" smtClean="0"/>
              <a:t> </a:t>
            </a:r>
            <a:r>
              <a:rPr lang="cs-CZ" dirty="0" err="1" smtClean="0"/>
              <a:t>apple</a:t>
            </a:r>
            <a:r>
              <a:rPr lang="cs-CZ" dirty="0" smtClean="0"/>
              <a:t>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gummies</a:t>
            </a:r>
            <a:r>
              <a:rPr lang="cs-CZ" dirty="0" smtClean="0"/>
              <a:t> </a:t>
            </a:r>
            <a:r>
              <a:rPr lang="cs-CZ" dirty="0" err="1" smtClean="0"/>
              <a:t>chupa</a:t>
            </a:r>
            <a:r>
              <a:rPr lang="cs-CZ" dirty="0" smtClean="0"/>
              <a:t> </a:t>
            </a:r>
            <a:r>
              <a:rPr lang="cs-CZ" dirty="0" err="1" smtClean="0"/>
              <a:t>chups</a:t>
            </a:r>
            <a:r>
              <a:rPr lang="cs-CZ" dirty="0" smtClean="0"/>
              <a:t>.</a:t>
            </a:r>
          </a:p>
          <a:p>
            <a:pPr lvl="0"/>
            <a:r>
              <a:rPr lang="cs-CZ" dirty="0" smtClean="0"/>
              <a:t>Apple </a:t>
            </a:r>
            <a:r>
              <a:rPr lang="cs-CZ" dirty="0" err="1" smtClean="0"/>
              <a:t>pie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canes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topping</a:t>
            </a:r>
            <a:r>
              <a:rPr lang="cs-CZ" dirty="0" smtClean="0"/>
              <a:t> </a:t>
            </a:r>
            <a:r>
              <a:rPr lang="cs-CZ" dirty="0" err="1" smtClean="0"/>
              <a:t>marzipan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 </a:t>
            </a:r>
            <a:r>
              <a:rPr lang="cs-CZ" dirty="0" err="1" smtClean="0"/>
              <a:t>beans</a:t>
            </a:r>
            <a:r>
              <a:rPr lang="cs-CZ" dirty="0" smtClean="0"/>
              <a:t> </a:t>
            </a:r>
            <a:r>
              <a:rPr lang="cs-CZ" dirty="0" err="1" smtClean="0"/>
              <a:t>tart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jujubes</a:t>
            </a:r>
            <a:r>
              <a:rPr lang="cs-CZ" dirty="0" smtClean="0"/>
              <a:t>.</a:t>
            </a:r>
          </a:p>
          <a:p>
            <a:pPr lvl="0"/>
            <a:r>
              <a:rPr lang="cs-CZ" dirty="0" err="1" smtClean="0"/>
              <a:t>Jujubes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 </a:t>
            </a:r>
            <a:r>
              <a:rPr lang="cs-CZ" dirty="0" err="1" smtClean="0"/>
              <a:t>canes</a:t>
            </a:r>
            <a:r>
              <a:rPr lang="cs-CZ" dirty="0" smtClean="0"/>
              <a:t> </a:t>
            </a:r>
            <a:r>
              <a:rPr lang="cs-CZ" dirty="0" err="1" smtClean="0"/>
              <a:t>cheesecake</a:t>
            </a:r>
            <a:r>
              <a:rPr lang="cs-CZ" dirty="0" smtClean="0"/>
              <a:t> </a:t>
            </a:r>
            <a:r>
              <a:rPr lang="cs-CZ" dirty="0" err="1" smtClean="0"/>
              <a:t>oat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powder</a:t>
            </a:r>
            <a:r>
              <a:rPr lang="cs-CZ" dirty="0" smtClean="0"/>
              <a:t> </a:t>
            </a:r>
            <a:r>
              <a:rPr lang="cs-CZ" dirty="0" err="1" smtClean="0"/>
              <a:t>pastry</a:t>
            </a:r>
            <a:r>
              <a:rPr lang="cs-CZ" dirty="0" smtClean="0"/>
              <a:t> </a:t>
            </a:r>
            <a:r>
              <a:rPr lang="cs-CZ" dirty="0" err="1" smtClean="0"/>
              <a:t>cake</a:t>
            </a:r>
            <a:r>
              <a:rPr lang="cs-CZ" dirty="0" smtClean="0"/>
              <a:t> </a:t>
            </a:r>
            <a:r>
              <a:rPr lang="cs-CZ" dirty="0" err="1" smtClean="0"/>
              <a:t>cotton</a:t>
            </a:r>
            <a:r>
              <a:rPr lang="cs-CZ" dirty="0" smtClean="0"/>
              <a:t> </a:t>
            </a:r>
            <a:r>
              <a:rPr lang="cs-CZ" dirty="0" err="1" smtClean="0"/>
              <a:t>candy</a:t>
            </a:r>
            <a:r>
              <a:rPr lang="cs-CZ" dirty="0" smtClean="0"/>
              <a:t>. Bonbon </a:t>
            </a:r>
            <a:r>
              <a:rPr lang="cs-CZ" dirty="0" err="1" smtClean="0"/>
              <a:t>caramels</a:t>
            </a:r>
            <a:r>
              <a:rPr lang="cs-CZ" dirty="0" smtClean="0"/>
              <a:t> I love </a:t>
            </a:r>
            <a:r>
              <a:rPr lang="cs-CZ" dirty="0" err="1" smtClean="0"/>
              <a:t>danish</a:t>
            </a:r>
            <a:r>
              <a:rPr lang="cs-CZ" dirty="0" smtClean="0"/>
              <a:t> </a:t>
            </a:r>
            <a:r>
              <a:rPr lang="cs-CZ" dirty="0" err="1" smtClean="0"/>
              <a:t>cupcake</a:t>
            </a:r>
            <a:r>
              <a:rPr lang="cs-CZ" dirty="0" smtClean="0"/>
              <a:t> </a:t>
            </a:r>
            <a:r>
              <a:rPr lang="cs-CZ" dirty="0" err="1" smtClean="0"/>
              <a:t>jelly</a:t>
            </a:r>
            <a:r>
              <a:rPr lang="cs-CZ" dirty="0" smtClean="0"/>
              <a:t>-o </a:t>
            </a:r>
            <a:r>
              <a:rPr lang="cs-CZ" dirty="0" err="1" smtClean="0"/>
              <a:t>bear</a:t>
            </a:r>
            <a:r>
              <a:rPr lang="cs-CZ" dirty="0" smtClean="0"/>
              <a:t> </a:t>
            </a:r>
            <a:r>
              <a:rPr lang="cs-CZ" dirty="0" err="1" smtClean="0"/>
              <a:t>claw</a:t>
            </a:r>
            <a:r>
              <a:rPr lang="cs-CZ" dirty="0" smtClean="0"/>
              <a:t>.</a:t>
            </a: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5364335" y="6534020"/>
            <a:ext cx="3104814" cy="323980"/>
          </a:xfrm>
        </p:spPr>
        <p:txBody>
          <a:bodyPr numCol="1" spcCol="360000">
            <a:normAutofit/>
          </a:bodyPr>
          <a:lstStyle>
            <a:lvl1pPr marL="0" indent="0" algn="r">
              <a:buNone/>
              <a:defRPr sz="1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algn="r"/>
            <a:r>
              <a:rPr lang="en-US" sz="1200" b="0" dirty="0" smtClean="0">
                <a:solidFill>
                  <a:schemeClr val="bg1"/>
                </a:solidFill>
              </a:rPr>
              <a:t>@</a:t>
            </a:r>
            <a:r>
              <a:rPr lang="en-US" sz="1200" b="0" dirty="0" err="1" smtClean="0">
                <a:solidFill>
                  <a:schemeClr val="bg1"/>
                </a:solidFill>
              </a:rPr>
              <a:t>Seznam_cz</a:t>
            </a:r>
            <a:endParaRPr lang="en-US" sz="12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029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16000"/>
            <a:ext cx="9144000" cy="34200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687600" y="6534154"/>
            <a:ext cx="3280845" cy="31368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6000" b="1" i="0" kern="1200" baseline="0">
                <a:solidFill>
                  <a:srgbClr val="BA0D20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1200" b="0" i="0" dirty="0" err="1" smtClean="0">
                <a:solidFill>
                  <a:schemeClr val="bg1"/>
                </a:solidFill>
                <a:latin typeface="Arial"/>
                <a:cs typeface="Arial"/>
              </a:rPr>
              <a:t>www.seznam.cz</a:t>
            </a:r>
            <a:endParaRPr lang="en-US" sz="1200" b="0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5364335" y="6534020"/>
            <a:ext cx="3104814" cy="323980"/>
          </a:xfrm>
        </p:spPr>
        <p:txBody>
          <a:bodyPr numCol="1" spcCol="360000">
            <a:normAutofit/>
          </a:bodyPr>
          <a:lstStyle>
            <a:lvl1pPr marL="0" indent="0" algn="r">
              <a:buNone/>
              <a:defRPr sz="1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05150"/>
                </a:solidFill>
              </a:defRPr>
            </a:lvl2pPr>
            <a:lvl3pPr>
              <a:defRPr>
                <a:solidFill>
                  <a:srgbClr val="505150"/>
                </a:solidFill>
              </a:defRPr>
            </a:lvl3pPr>
            <a:lvl4pPr>
              <a:defRPr>
                <a:solidFill>
                  <a:srgbClr val="505150"/>
                </a:solidFill>
              </a:defRPr>
            </a:lvl4pPr>
            <a:lvl5pPr>
              <a:defRPr>
                <a:solidFill>
                  <a:srgbClr val="505150"/>
                </a:solidFill>
              </a:defRPr>
            </a:lvl5pPr>
          </a:lstStyle>
          <a:p>
            <a:pPr algn="r"/>
            <a:r>
              <a:rPr lang="en-US" sz="1200" b="0" dirty="0" smtClean="0">
                <a:solidFill>
                  <a:schemeClr val="bg1"/>
                </a:solidFill>
              </a:rPr>
              <a:t>@</a:t>
            </a:r>
            <a:r>
              <a:rPr lang="en-US" sz="1200" b="0" dirty="0" err="1" smtClean="0">
                <a:solidFill>
                  <a:schemeClr val="bg1"/>
                </a:solidFill>
              </a:rPr>
              <a:t>Seznam_cz</a:t>
            </a:r>
            <a:endParaRPr lang="en-US" sz="12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05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277032B7-E1FB-F346-B3B8-CA8BB6B08FAC}" type="datetimeFigureOut">
              <a:rPr lang="en-US" smtClean="0"/>
              <a:pPr/>
              <a:t>10/18/2015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A63F8139-AC3F-1D49-A7DC-3E2595C058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649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3" r:id="rId5"/>
    <p:sldLayoutId id="2147483654" r:id="rId6"/>
    <p:sldLayoutId id="2147483657" r:id="rId7"/>
    <p:sldLayoutId id="2147483659" r:id="rId8"/>
    <p:sldLayoutId id="2147483658" r:id="rId9"/>
    <p:sldLayoutId id="2147483652" r:id="rId10"/>
    <p:sldLayoutId id="2147483651" r:id="rId11"/>
    <p:sldLayoutId id="2147483655" r:id="rId12"/>
    <p:sldLayoutId id="2147483656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12" Type="http://schemas.openxmlformats.org/officeDocument/2006/relationships/image" Target="../media/image18.jpg"/><Relationship Id="rId17" Type="http://schemas.openxmlformats.org/officeDocument/2006/relationships/image" Target="../media/image23.jp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jp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g"/><Relationship Id="rId14" Type="http://schemas.openxmlformats.org/officeDocument/2006/relationships/image" Target="../media/image20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 smtClean="0"/>
              <a:t>Petr Fryš, Manažer digitálních služeb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K čemu vlastně ta internetová reklama je?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513950"/>
            <a:ext cx="8275320" cy="1049551"/>
          </a:xfrm>
        </p:spPr>
        <p:txBody>
          <a:bodyPr/>
          <a:lstStyle/>
          <a:p>
            <a:r>
              <a:rPr lang="cs-CZ" dirty="0" smtClean="0"/>
              <a:t>Noc patří slunci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09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Co jsme zjistili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439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74" y="-70610"/>
            <a:ext cx="7903610" cy="658634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513951"/>
            <a:ext cx="7223760" cy="757066"/>
          </a:xfrm>
          <a:solidFill>
            <a:schemeClr val="bg1"/>
          </a:solidFill>
        </p:spPr>
        <p:txBody>
          <a:bodyPr/>
          <a:lstStyle/>
          <a:p>
            <a:r>
              <a:rPr lang="cs-CZ" dirty="0" smtClean="0"/>
              <a:t>Podpořená znalost kampaně</a:t>
            </a:r>
            <a:endParaRPr lang="en-US" dirty="0"/>
          </a:p>
        </p:txBody>
      </p:sp>
      <p:sp>
        <p:nvSpPr>
          <p:cNvPr id="8" name="Zaoblený obdélník 7"/>
          <p:cNvSpPr/>
          <p:nvPr/>
        </p:nvSpPr>
        <p:spPr>
          <a:xfrm>
            <a:off x="685799" y="1431110"/>
            <a:ext cx="7783349" cy="156202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600" b="1" dirty="0" smtClean="0"/>
              <a:t>19 %</a:t>
            </a:r>
            <a:endParaRPr lang="cs-CZ" sz="9600" b="1" dirty="0"/>
          </a:p>
        </p:txBody>
      </p:sp>
      <p:sp>
        <p:nvSpPr>
          <p:cNvPr id="9" name="Zaoblený obdélník 8"/>
          <p:cNvSpPr/>
          <p:nvPr/>
        </p:nvSpPr>
        <p:spPr>
          <a:xfrm>
            <a:off x="685799" y="4738190"/>
            <a:ext cx="7783349" cy="156202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0" b="1" dirty="0" smtClean="0"/>
              <a:t>1 % = 218 640 Kč</a:t>
            </a:r>
            <a:endParaRPr lang="cs-CZ" sz="8000" b="1" dirty="0"/>
          </a:p>
        </p:txBody>
      </p:sp>
      <p:sp>
        <p:nvSpPr>
          <p:cNvPr id="13" name="Zaoblený obdélník 12"/>
          <p:cNvSpPr/>
          <p:nvPr/>
        </p:nvSpPr>
        <p:spPr>
          <a:xfrm>
            <a:off x="685798" y="3084650"/>
            <a:ext cx="7783349" cy="156202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0" b="1" dirty="0"/>
              <a:t>z</a:t>
            </a:r>
            <a:r>
              <a:rPr lang="cs-CZ" sz="8000" b="1" dirty="0" smtClean="0"/>
              <a:t>a 3 týdny</a:t>
            </a:r>
            <a:endParaRPr lang="cs-CZ" sz="8000" b="1" dirty="0"/>
          </a:p>
        </p:txBody>
      </p:sp>
    </p:spTree>
    <p:extLst>
      <p:ext uri="{BB962C8B-B14F-4D97-AF65-F5344CB8AC3E}">
        <p14:creationId xmlns:p14="http://schemas.microsoft.com/office/powerpoint/2010/main" val="13633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aoblený obdélník 21"/>
          <p:cNvSpPr/>
          <p:nvPr/>
        </p:nvSpPr>
        <p:spPr>
          <a:xfrm>
            <a:off x="5888736" y="5046500"/>
            <a:ext cx="2795016" cy="1017322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/>
              <a:t>z</a:t>
            </a:r>
            <a:r>
              <a:rPr lang="cs-CZ" sz="3200" b="1" dirty="0" smtClean="0"/>
              <a:t>a 3 týdny</a:t>
            </a:r>
            <a:endParaRPr lang="cs-CZ" sz="3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1526528"/>
            <a:ext cx="8256987" cy="1465521"/>
          </a:xfrm>
        </p:spPr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513951"/>
            <a:ext cx="7772400" cy="766210"/>
          </a:xfrm>
        </p:spPr>
        <p:txBody>
          <a:bodyPr/>
          <a:lstStyle/>
          <a:p>
            <a:r>
              <a:rPr lang="cs-CZ" dirty="0" smtClean="0"/>
              <a:t>Porovnání s TV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/>
              <a:t/>
            </a:r>
            <a:br>
              <a:rPr lang="cs-CZ" sz="1800" dirty="0"/>
            </a:b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ovéPole 1"/>
          <p:cNvSpPr txBox="1"/>
          <p:nvPr/>
        </p:nvSpPr>
        <p:spPr>
          <a:xfrm>
            <a:off x="905256" y="6108192"/>
            <a:ext cx="2359152" cy="33832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r>
              <a:rPr lang="cs-CZ" sz="1600" dirty="0" smtClean="0">
                <a:solidFill>
                  <a:srgbClr val="3C3C3B"/>
                </a:solidFill>
              </a:rPr>
              <a:t>CPP 23 000 Kč</a:t>
            </a:r>
          </a:p>
        </p:txBody>
      </p:sp>
      <p:sp>
        <p:nvSpPr>
          <p:cNvPr id="6" name="Zaoblený obdélník 5"/>
          <p:cNvSpPr/>
          <p:nvPr/>
        </p:nvSpPr>
        <p:spPr>
          <a:xfrm>
            <a:off x="5900928" y="1463348"/>
            <a:ext cx="2795016" cy="1017322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326,1 GRP</a:t>
            </a:r>
            <a:endParaRPr lang="cs-CZ" sz="4400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5900928" y="2628489"/>
            <a:ext cx="2795016" cy="1017322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222,3 GRP</a:t>
            </a:r>
            <a:endParaRPr lang="cs-CZ" sz="4400" b="1" dirty="0"/>
          </a:p>
        </p:txBody>
      </p:sp>
      <p:sp>
        <p:nvSpPr>
          <p:cNvPr id="8" name="Zaoblený obdélník 7"/>
          <p:cNvSpPr/>
          <p:nvPr/>
        </p:nvSpPr>
        <p:spPr>
          <a:xfrm>
            <a:off x="5900928" y="3828998"/>
            <a:ext cx="2795016" cy="1017322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402,4 GRP</a:t>
            </a:r>
            <a:endParaRPr lang="cs-CZ" sz="4400" b="1" dirty="0"/>
          </a:p>
        </p:txBody>
      </p:sp>
      <p:sp>
        <p:nvSpPr>
          <p:cNvPr id="9" name="Zaoblený obdélník 8"/>
          <p:cNvSpPr/>
          <p:nvPr/>
        </p:nvSpPr>
        <p:spPr>
          <a:xfrm>
            <a:off x="3252216" y="1463348"/>
            <a:ext cx="2795016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43 %</a:t>
            </a:r>
            <a:endParaRPr lang="cs-CZ" sz="4400" b="1" dirty="0"/>
          </a:p>
        </p:txBody>
      </p:sp>
      <p:sp>
        <p:nvSpPr>
          <p:cNvPr id="10" name="Zaoblený obdélník 9"/>
          <p:cNvSpPr/>
          <p:nvPr/>
        </p:nvSpPr>
        <p:spPr>
          <a:xfrm>
            <a:off x="3252216" y="2628489"/>
            <a:ext cx="2795016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28 %</a:t>
            </a:r>
            <a:endParaRPr lang="cs-CZ" sz="4400" b="1" dirty="0"/>
          </a:p>
        </p:txBody>
      </p:sp>
      <p:sp>
        <p:nvSpPr>
          <p:cNvPr id="11" name="Zaoblený obdélník 10"/>
          <p:cNvSpPr/>
          <p:nvPr/>
        </p:nvSpPr>
        <p:spPr>
          <a:xfrm>
            <a:off x="3252216" y="3828998"/>
            <a:ext cx="2795016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44 %</a:t>
            </a:r>
            <a:endParaRPr lang="cs-CZ" sz="4400" b="1" dirty="0"/>
          </a:p>
        </p:txBody>
      </p:sp>
      <p:sp>
        <p:nvSpPr>
          <p:cNvPr id="18" name="Zaoblený obdélník 17"/>
          <p:cNvSpPr/>
          <p:nvPr/>
        </p:nvSpPr>
        <p:spPr>
          <a:xfrm>
            <a:off x="3386327" y="1463348"/>
            <a:ext cx="5297425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7 500 300 Kč </a:t>
            </a:r>
            <a:endParaRPr lang="cs-CZ" sz="4400" b="1" dirty="0"/>
          </a:p>
        </p:txBody>
      </p:sp>
      <p:sp>
        <p:nvSpPr>
          <p:cNvPr id="19" name="Zaoblený obdélník 18"/>
          <p:cNvSpPr/>
          <p:nvPr/>
        </p:nvSpPr>
        <p:spPr>
          <a:xfrm>
            <a:off x="3386327" y="2628489"/>
            <a:ext cx="5297425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 5 112 900 Kč</a:t>
            </a:r>
            <a:endParaRPr lang="cs-CZ" sz="4400" b="1" dirty="0"/>
          </a:p>
        </p:txBody>
      </p:sp>
      <p:sp>
        <p:nvSpPr>
          <p:cNvPr id="20" name="Zaoblený obdélník 19"/>
          <p:cNvSpPr/>
          <p:nvPr/>
        </p:nvSpPr>
        <p:spPr>
          <a:xfrm>
            <a:off x="3386327" y="3828998"/>
            <a:ext cx="5297425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9 255 200 Kč </a:t>
            </a:r>
            <a:endParaRPr lang="cs-CZ" sz="4400" b="1" dirty="0"/>
          </a:p>
        </p:txBody>
      </p:sp>
      <p:sp>
        <p:nvSpPr>
          <p:cNvPr id="21" name="Zaoblený obdélník 20"/>
          <p:cNvSpPr/>
          <p:nvPr/>
        </p:nvSpPr>
        <p:spPr>
          <a:xfrm>
            <a:off x="3252216" y="5046500"/>
            <a:ext cx="2795016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/>
              <a:t>p</a:t>
            </a:r>
            <a:r>
              <a:rPr lang="cs-CZ" sz="3200" b="1" dirty="0" smtClean="0"/>
              <a:t>o 3 týdnech</a:t>
            </a:r>
            <a:endParaRPr lang="cs-CZ" sz="3200" b="1" dirty="0"/>
          </a:p>
        </p:txBody>
      </p:sp>
      <p:sp>
        <p:nvSpPr>
          <p:cNvPr id="23" name="Zaoblený obdélník 22"/>
          <p:cNvSpPr/>
          <p:nvPr/>
        </p:nvSpPr>
        <p:spPr>
          <a:xfrm>
            <a:off x="3398519" y="1463348"/>
            <a:ext cx="5297425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/>
              <a:t>1</a:t>
            </a:r>
            <a:r>
              <a:rPr lang="cs-CZ" sz="4400" b="1" dirty="0" smtClean="0"/>
              <a:t> % = 174 426 Kč </a:t>
            </a:r>
            <a:endParaRPr lang="cs-CZ" sz="4400" b="1" dirty="0"/>
          </a:p>
        </p:txBody>
      </p:sp>
      <p:sp>
        <p:nvSpPr>
          <p:cNvPr id="24" name="Zaoblený obdélník 23"/>
          <p:cNvSpPr/>
          <p:nvPr/>
        </p:nvSpPr>
        <p:spPr>
          <a:xfrm>
            <a:off x="3398519" y="2628489"/>
            <a:ext cx="5297425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/>
              <a:t>1</a:t>
            </a:r>
            <a:r>
              <a:rPr lang="cs-CZ" sz="4400" b="1" dirty="0" smtClean="0"/>
              <a:t> % = 182 604 Kč</a:t>
            </a:r>
            <a:endParaRPr lang="cs-CZ" sz="4400" b="1" dirty="0"/>
          </a:p>
        </p:txBody>
      </p:sp>
      <p:sp>
        <p:nvSpPr>
          <p:cNvPr id="25" name="Zaoblený obdélník 24"/>
          <p:cNvSpPr/>
          <p:nvPr/>
        </p:nvSpPr>
        <p:spPr>
          <a:xfrm>
            <a:off x="3398519" y="3828998"/>
            <a:ext cx="5297425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/>
              <a:t>1</a:t>
            </a:r>
            <a:r>
              <a:rPr lang="cs-CZ" sz="4400" b="1" dirty="0" smtClean="0"/>
              <a:t> % = 210 345 Kč </a:t>
            </a:r>
            <a:endParaRPr lang="cs-CZ" sz="4400" b="1" dirty="0"/>
          </a:p>
        </p:txBody>
      </p:sp>
      <p:sp>
        <p:nvSpPr>
          <p:cNvPr id="27" name="Zaoblený obdélník 26"/>
          <p:cNvSpPr/>
          <p:nvPr/>
        </p:nvSpPr>
        <p:spPr>
          <a:xfrm>
            <a:off x="3264409" y="5038651"/>
            <a:ext cx="5449824" cy="1017322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 1 % = 218 640 Kč </a:t>
            </a:r>
            <a:endParaRPr lang="cs-CZ" sz="4400" b="1" dirty="0"/>
          </a:p>
        </p:txBody>
      </p:sp>
      <p:sp>
        <p:nvSpPr>
          <p:cNvPr id="12" name="Zaoblený obdélník 11"/>
          <p:cNvSpPr/>
          <p:nvPr/>
        </p:nvSpPr>
        <p:spPr>
          <a:xfrm>
            <a:off x="603503" y="1463348"/>
            <a:ext cx="2795016" cy="1017322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Brand 1</a:t>
            </a:r>
            <a:endParaRPr lang="cs-CZ" sz="4400" b="1" dirty="0"/>
          </a:p>
        </p:txBody>
      </p:sp>
      <p:sp>
        <p:nvSpPr>
          <p:cNvPr id="13" name="Zaoblený obdélník 12"/>
          <p:cNvSpPr/>
          <p:nvPr/>
        </p:nvSpPr>
        <p:spPr>
          <a:xfrm>
            <a:off x="603503" y="2628489"/>
            <a:ext cx="2795016" cy="1017322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Brand 2</a:t>
            </a:r>
            <a:endParaRPr lang="cs-CZ" sz="4400" b="1" dirty="0"/>
          </a:p>
        </p:txBody>
      </p:sp>
      <p:sp>
        <p:nvSpPr>
          <p:cNvPr id="14" name="Zaoblený obdélník 13"/>
          <p:cNvSpPr/>
          <p:nvPr/>
        </p:nvSpPr>
        <p:spPr>
          <a:xfrm>
            <a:off x="603503" y="3828998"/>
            <a:ext cx="2795016" cy="1017322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Brand 3</a:t>
            </a:r>
            <a:endParaRPr lang="cs-CZ" sz="4400" b="1" dirty="0"/>
          </a:p>
        </p:txBody>
      </p:sp>
      <p:sp>
        <p:nvSpPr>
          <p:cNvPr id="26" name="Zaoblený obdélník 25"/>
          <p:cNvSpPr/>
          <p:nvPr/>
        </p:nvSpPr>
        <p:spPr>
          <a:xfrm>
            <a:off x="603503" y="5038651"/>
            <a:ext cx="2795016" cy="1017322"/>
          </a:xfrm>
          <a:prstGeom prst="roundRect">
            <a:avLst/>
          </a:prstGeom>
          <a:solidFill>
            <a:srgbClr val="BA0D20"/>
          </a:solidFill>
          <a:ln>
            <a:solidFill>
              <a:srgbClr val="BA0D2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NPS.cz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37455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7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7" y="323176"/>
            <a:ext cx="9012341" cy="6004471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493776" y="1335024"/>
            <a:ext cx="8110728" cy="238658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algn="ctr"/>
            <a:r>
              <a:rPr lang="cs-CZ" sz="6000" b="1" dirty="0" smtClean="0">
                <a:solidFill>
                  <a:schemeClr val="bg1"/>
                </a:solidFill>
              </a:rPr>
              <a:t>Internet umí budovat </a:t>
            </a:r>
            <a:r>
              <a:rPr lang="cs-CZ" sz="6000" b="1" dirty="0" err="1" smtClean="0">
                <a:solidFill>
                  <a:schemeClr val="bg1"/>
                </a:solidFill>
              </a:rPr>
              <a:t>brand</a:t>
            </a:r>
            <a:r>
              <a:rPr lang="cs-CZ" sz="6000" b="1" dirty="0" smtClean="0">
                <a:solidFill>
                  <a:schemeClr val="bg1"/>
                </a:solidFill>
              </a:rPr>
              <a:t> za srovnatelných podmínek jako televize</a:t>
            </a:r>
          </a:p>
        </p:txBody>
      </p:sp>
    </p:spTree>
    <p:extLst>
      <p:ext uri="{BB962C8B-B14F-4D97-AF65-F5344CB8AC3E}">
        <p14:creationId xmlns:p14="http://schemas.microsoft.com/office/powerpoint/2010/main" val="70551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 co internet ještě umí…?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873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aoblený obdélník 5"/>
          <p:cNvSpPr/>
          <p:nvPr/>
        </p:nvSpPr>
        <p:spPr>
          <a:xfrm>
            <a:off x="265176" y="1460511"/>
            <a:ext cx="3450336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smtClean="0"/>
              <a:t>Kampaň</a:t>
            </a:r>
            <a:endParaRPr lang="cs-CZ" sz="4400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265176" y="2286720"/>
            <a:ext cx="3450336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smtClean="0"/>
              <a:t>Direct, </a:t>
            </a:r>
            <a:r>
              <a:rPr lang="cs-CZ" sz="4400" b="1" dirty="0" err="1" smtClean="0"/>
              <a:t>search</a:t>
            </a:r>
            <a:endParaRPr lang="cs-CZ" sz="4400" b="1" dirty="0"/>
          </a:p>
        </p:txBody>
      </p:sp>
      <p:sp>
        <p:nvSpPr>
          <p:cNvPr id="11" name="Zaoblený obdélník 10"/>
          <p:cNvSpPr/>
          <p:nvPr/>
        </p:nvSpPr>
        <p:spPr>
          <a:xfrm>
            <a:off x="3800856" y="1460511"/>
            <a:ext cx="2499360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101 008</a:t>
            </a:r>
            <a:endParaRPr lang="cs-CZ" sz="4400" b="1" dirty="0"/>
          </a:p>
        </p:txBody>
      </p:sp>
      <p:sp>
        <p:nvSpPr>
          <p:cNvPr id="12" name="Zaoblený obdélník 11"/>
          <p:cNvSpPr/>
          <p:nvPr/>
        </p:nvSpPr>
        <p:spPr>
          <a:xfrm>
            <a:off x="3800856" y="2286720"/>
            <a:ext cx="2499360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6 784</a:t>
            </a:r>
            <a:endParaRPr lang="cs-CZ" sz="4400" b="1" dirty="0"/>
          </a:p>
        </p:txBody>
      </p:sp>
      <p:sp>
        <p:nvSpPr>
          <p:cNvPr id="21" name="Zaoblený obdélník 20"/>
          <p:cNvSpPr/>
          <p:nvPr/>
        </p:nvSpPr>
        <p:spPr>
          <a:xfrm>
            <a:off x="6385560" y="1460511"/>
            <a:ext cx="2499360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93,7 %</a:t>
            </a:r>
            <a:endParaRPr lang="cs-CZ" sz="4400" b="1" dirty="0"/>
          </a:p>
        </p:txBody>
      </p:sp>
      <p:sp>
        <p:nvSpPr>
          <p:cNvPr id="22" name="Zaoblený obdélník 21"/>
          <p:cNvSpPr/>
          <p:nvPr/>
        </p:nvSpPr>
        <p:spPr>
          <a:xfrm>
            <a:off x="6385560" y="2286720"/>
            <a:ext cx="2499360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6,3 %</a:t>
            </a:r>
            <a:endParaRPr lang="cs-CZ" sz="4400" b="1" dirty="0"/>
          </a:p>
        </p:txBody>
      </p:sp>
      <p:sp>
        <p:nvSpPr>
          <p:cNvPr id="25" name="Zaoblený obdélník 24"/>
          <p:cNvSpPr/>
          <p:nvPr/>
        </p:nvSpPr>
        <p:spPr>
          <a:xfrm>
            <a:off x="265176" y="634302"/>
            <a:ext cx="6035040" cy="691446"/>
          </a:xfrm>
          <a:prstGeom prst="roundRect">
            <a:avLst/>
          </a:prstGeom>
          <a:solidFill>
            <a:srgbClr val="BA0D20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Návštěvy</a:t>
            </a:r>
            <a:endParaRPr lang="cs-CZ" sz="4400" b="1" dirty="0"/>
          </a:p>
        </p:txBody>
      </p:sp>
      <p:sp>
        <p:nvSpPr>
          <p:cNvPr id="27" name="Zaoblený obdélník 26"/>
          <p:cNvSpPr/>
          <p:nvPr/>
        </p:nvSpPr>
        <p:spPr>
          <a:xfrm>
            <a:off x="265176" y="4309786"/>
            <a:ext cx="3450336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smtClean="0"/>
              <a:t>Kampaň</a:t>
            </a:r>
            <a:endParaRPr lang="cs-CZ" sz="4400" b="1" dirty="0"/>
          </a:p>
        </p:txBody>
      </p:sp>
      <p:sp>
        <p:nvSpPr>
          <p:cNvPr id="28" name="Zaoblený obdélník 27"/>
          <p:cNvSpPr/>
          <p:nvPr/>
        </p:nvSpPr>
        <p:spPr>
          <a:xfrm>
            <a:off x="265176" y="5135995"/>
            <a:ext cx="3450336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smtClean="0"/>
              <a:t>Direct, </a:t>
            </a:r>
            <a:r>
              <a:rPr lang="cs-CZ" sz="4400" b="1" dirty="0" err="1" smtClean="0"/>
              <a:t>search</a:t>
            </a:r>
            <a:endParaRPr lang="cs-CZ" sz="4400" b="1" dirty="0"/>
          </a:p>
        </p:txBody>
      </p:sp>
      <p:sp>
        <p:nvSpPr>
          <p:cNvPr id="29" name="Zaoblený obdélník 28"/>
          <p:cNvSpPr/>
          <p:nvPr/>
        </p:nvSpPr>
        <p:spPr>
          <a:xfrm>
            <a:off x="3800856" y="4309786"/>
            <a:ext cx="2499360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798</a:t>
            </a:r>
            <a:endParaRPr lang="cs-CZ" sz="4400" b="1" dirty="0"/>
          </a:p>
        </p:txBody>
      </p:sp>
      <p:sp>
        <p:nvSpPr>
          <p:cNvPr id="30" name="Zaoblený obdélník 29"/>
          <p:cNvSpPr/>
          <p:nvPr/>
        </p:nvSpPr>
        <p:spPr>
          <a:xfrm>
            <a:off x="3800856" y="5135995"/>
            <a:ext cx="2499360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207</a:t>
            </a:r>
            <a:endParaRPr lang="cs-CZ" sz="4400" b="1" dirty="0"/>
          </a:p>
        </p:txBody>
      </p:sp>
      <p:sp>
        <p:nvSpPr>
          <p:cNvPr id="31" name="Zaoblený obdélník 30"/>
          <p:cNvSpPr/>
          <p:nvPr/>
        </p:nvSpPr>
        <p:spPr>
          <a:xfrm>
            <a:off x="6385560" y="4309786"/>
            <a:ext cx="2499360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79,4 %</a:t>
            </a:r>
            <a:endParaRPr lang="cs-CZ" sz="4400" b="1" dirty="0"/>
          </a:p>
        </p:txBody>
      </p:sp>
      <p:sp>
        <p:nvSpPr>
          <p:cNvPr id="32" name="Zaoblený obdélník 31"/>
          <p:cNvSpPr/>
          <p:nvPr/>
        </p:nvSpPr>
        <p:spPr>
          <a:xfrm>
            <a:off x="6385560" y="5135995"/>
            <a:ext cx="2499360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20,6 %</a:t>
            </a:r>
            <a:endParaRPr lang="cs-CZ" sz="4400" b="1" dirty="0"/>
          </a:p>
        </p:txBody>
      </p:sp>
      <p:sp>
        <p:nvSpPr>
          <p:cNvPr id="33" name="Zaoblený obdélník 32"/>
          <p:cNvSpPr/>
          <p:nvPr/>
        </p:nvSpPr>
        <p:spPr>
          <a:xfrm>
            <a:off x="265176" y="3483577"/>
            <a:ext cx="6035040" cy="691446"/>
          </a:xfrm>
          <a:prstGeom prst="roundRect">
            <a:avLst/>
          </a:prstGeom>
          <a:solidFill>
            <a:srgbClr val="BA0D20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Konverze</a:t>
            </a:r>
            <a:endParaRPr lang="cs-CZ" sz="4400" b="1" dirty="0"/>
          </a:p>
        </p:txBody>
      </p:sp>
      <p:sp>
        <p:nvSpPr>
          <p:cNvPr id="34" name="Zaoblený obdélník 33"/>
          <p:cNvSpPr/>
          <p:nvPr/>
        </p:nvSpPr>
        <p:spPr>
          <a:xfrm>
            <a:off x="265176" y="634302"/>
            <a:ext cx="8619744" cy="691446"/>
          </a:xfrm>
          <a:prstGeom prst="roundRect">
            <a:avLst/>
          </a:prstGeom>
          <a:solidFill>
            <a:srgbClr val="BA0D20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Návštěvy</a:t>
            </a:r>
            <a:endParaRPr lang="cs-CZ" sz="4400" b="1" dirty="0"/>
          </a:p>
        </p:txBody>
      </p:sp>
      <p:sp>
        <p:nvSpPr>
          <p:cNvPr id="35" name="Zaoblený obdélník 34"/>
          <p:cNvSpPr/>
          <p:nvPr/>
        </p:nvSpPr>
        <p:spPr>
          <a:xfrm>
            <a:off x="265176" y="3483577"/>
            <a:ext cx="8619744" cy="691446"/>
          </a:xfrm>
          <a:prstGeom prst="roundRect">
            <a:avLst/>
          </a:prstGeom>
          <a:solidFill>
            <a:srgbClr val="BA0D20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Konverze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267455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" y="195687"/>
            <a:ext cx="8933688" cy="5871209"/>
          </a:xfrm>
          <a:prstGeom prst="rect">
            <a:avLst/>
          </a:prstGeom>
        </p:spPr>
      </p:pic>
      <p:sp>
        <p:nvSpPr>
          <p:cNvPr id="6" name="Title 3"/>
          <p:cNvSpPr>
            <a:spLocks noGrp="1"/>
          </p:cNvSpPr>
          <p:nvPr>
            <p:ph type="ctrTitle"/>
          </p:nvPr>
        </p:nvSpPr>
        <p:spPr>
          <a:xfrm>
            <a:off x="685800" y="513951"/>
            <a:ext cx="7772400" cy="766210"/>
          </a:xfrm>
        </p:spPr>
        <p:txBody>
          <a:bodyPr/>
          <a:lstStyle/>
          <a:p>
            <a:r>
              <a:rPr lang="cs-CZ" dirty="0" smtClean="0"/>
              <a:t>Vyhledávání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/>
              <a:t/>
            </a:r>
            <a:br>
              <a:rPr lang="cs-CZ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0258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1"/>
          <a:stretch/>
        </p:blipFill>
        <p:spPr>
          <a:xfrm>
            <a:off x="466344" y="1258645"/>
            <a:ext cx="8207295" cy="5233595"/>
          </a:xfrm>
          <a:prstGeom prst="rect">
            <a:avLst/>
          </a:prstGeom>
        </p:spPr>
      </p:pic>
      <p:sp>
        <p:nvSpPr>
          <p:cNvPr id="6" name="Title 3"/>
          <p:cNvSpPr>
            <a:spLocks noGrp="1"/>
          </p:cNvSpPr>
          <p:nvPr>
            <p:ph type="ctrTitle"/>
          </p:nvPr>
        </p:nvSpPr>
        <p:spPr>
          <a:xfrm>
            <a:off x="685800" y="513951"/>
            <a:ext cx="7772400" cy="766210"/>
          </a:xfrm>
        </p:spPr>
        <p:txBody>
          <a:bodyPr/>
          <a:lstStyle/>
          <a:p>
            <a:r>
              <a:rPr lang="cs-CZ" dirty="0" smtClean="0"/>
              <a:t>Vyhledávání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/>
              <a:t/>
            </a:r>
            <a:br>
              <a:rPr lang="cs-CZ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3562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" y="460863"/>
            <a:ext cx="8954783" cy="5885073"/>
          </a:xfrm>
          <a:prstGeom prst="rect">
            <a:avLst/>
          </a:prstGeom>
        </p:spPr>
      </p:pic>
      <p:sp>
        <p:nvSpPr>
          <p:cNvPr id="6" name="Title 3"/>
          <p:cNvSpPr>
            <a:spLocks noGrp="1"/>
          </p:cNvSpPr>
          <p:nvPr>
            <p:ph type="ctrTitle"/>
          </p:nvPr>
        </p:nvSpPr>
        <p:spPr>
          <a:xfrm>
            <a:off x="685800" y="513951"/>
            <a:ext cx="7772400" cy="766210"/>
          </a:xfrm>
        </p:spPr>
        <p:txBody>
          <a:bodyPr/>
          <a:lstStyle/>
          <a:p>
            <a:r>
              <a:rPr lang="cs-CZ" dirty="0" smtClean="0"/>
              <a:t>Vyhledávání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/>
              <a:t/>
            </a:r>
            <a:br>
              <a:rPr lang="cs-CZ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8472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513950"/>
            <a:ext cx="8577072" cy="1049551"/>
          </a:xfrm>
        </p:spPr>
        <p:txBody>
          <a:bodyPr/>
          <a:lstStyle/>
          <a:p>
            <a:r>
              <a:rPr lang="cs-CZ" dirty="0" smtClean="0"/>
              <a:t>Obsah nebo sleva?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aoblený obdélník 5"/>
          <p:cNvSpPr/>
          <p:nvPr/>
        </p:nvSpPr>
        <p:spPr>
          <a:xfrm>
            <a:off x="484632" y="1433080"/>
            <a:ext cx="2493264" cy="479222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b="1" dirty="0" smtClean="0"/>
              <a:t>Úvod</a:t>
            </a:r>
            <a:endParaRPr lang="cs-CZ" sz="6000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3051048" y="1433079"/>
            <a:ext cx="2493264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38,3 %</a:t>
            </a:r>
            <a:endParaRPr lang="cs-CZ" sz="4400" b="1" dirty="0"/>
          </a:p>
        </p:txBody>
      </p:sp>
      <p:sp>
        <p:nvSpPr>
          <p:cNvPr id="8" name="Zaoblený obdélník 7"/>
          <p:cNvSpPr/>
          <p:nvPr/>
        </p:nvSpPr>
        <p:spPr>
          <a:xfrm>
            <a:off x="3051048" y="2259288"/>
            <a:ext cx="2493264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24,4 %</a:t>
            </a:r>
            <a:endParaRPr lang="cs-CZ" sz="4400" b="1" dirty="0"/>
          </a:p>
        </p:txBody>
      </p:sp>
      <p:sp>
        <p:nvSpPr>
          <p:cNvPr id="9" name="Zaoblený obdélník 8"/>
          <p:cNvSpPr/>
          <p:nvPr/>
        </p:nvSpPr>
        <p:spPr>
          <a:xfrm>
            <a:off x="3051048" y="3085497"/>
            <a:ext cx="2493264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14,4 %</a:t>
            </a:r>
            <a:endParaRPr lang="cs-CZ" sz="4400" b="1" dirty="0"/>
          </a:p>
        </p:txBody>
      </p:sp>
      <p:sp>
        <p:nvSpPr>
          <p:cNvPr id="10" name="Zaoblený obdélník 9"/>
          <p:cNvSpPr/>
          <p:nvPr/>
        </p:nvSpPr>
        <p:spPr>
          <a:xfrm>
            <a:off x="3051048" y="3901616"/>
            <a:ext cx="2493264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12,7 %</a:t>
            </a:r>
            <a:endParaRPr lang="cs-CZ" sz="4400" b="1" dirty="0"/>
          </a:p>
        </p:txBody>
      </p:sp>
      <p:sp>
        <p:nvSpPr>
          <p:cNvPr id="11" name="Zaoblený obdélník 10"/>
          <p:cNvSpPr/>
          <p:nvPr/>
        </p:nvSpPr>
        <p:spPr>
          <a:xfrm>
            <a:off x="3051048" y="4717735"/>
            <a:ext cx="2493264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5,4 %</a:t>
            </a:r>
            <a:endParaRPr lang="cs-CZ" sz="4400" b="1" dirty="0"/>
          </a:p>
        </p:txBody>
      </p:sp>
      <p:sp>
        <p:nvSpPr>
          <p:cNvPr id="12" name="Zaoblený obdélník 11"/>
          <p:cNvSpPr/>
          <p:nvPr/>
        </p:nvSpPr>
        <p:spPr>
          <a:xfrm>
            <a:off x="3051048" y="5533854"/>
            <a:ext cx="2493264" cy="691446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4,7 %</a:t>
            </a:r>
            <a:endParaRPr lang="cs-CZ" sz="4400" b="1" dirty="0"/>
          </a:p>
        </p:txBody>
      </p:sp>
      <p:sp>
        <p:nvSpPr>
          <p:cNvPr id="13" name="Zaoblený obdélník 12"/>
          <p:cNvSpPr/>
          <p:nvPr/>
        </p:nvSpPr>
        <p:spPr>
          <a:xfrm>
            <a:off x="5617464" y="1433079"/>
            <a:ext cx="2493264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Ukázka</a:t>
            </a:r>
            <a:endParaRPr lang="cs-CZ" sz="4400" b="1" dirty="0"/>
          </a:p>
        </p:txBody>
      </p:sp>
      <p:sp>
        <p:nvSpPr>
          <p:cNvPr id="14" name="Zaoblený obdélník 13"/>
          <p:cNvSpPr/>
          <p:nvPr/>
        </p:nvSpPr>
        <p:spPr>
          <a:xfrm>
            <a:off x="5617464" y="2259288"/>
            <a:ext cx="2493264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Autor</a:t>
            </a:r>
            <a:endParaRPr lang="cs-CZ" sz="4400" b="1" dirty="0"/>
          </a:p>
        </p:txBody>
      </p:sp>
      <p:sp>
        <p:nvSpPr>
          <p:cNvPr id="15" name="Zaoblený obdélník 14"/>
          <p:cNvSpPr/>
          <p:nvPr/>
        </p:nvSpPr>
        <p:spPr>
          <a:xfrm>
            <a:off x="5617464" y="3085497"/>
            <a:ext cx="2493264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Intro</a:t>
            </a:r>
            <a:endParaRPr lang="cs-CZ" sz="4400" b="1" dirty="0"/>
          </a:p>
        </p:txBody>
      </p:sp>
      <p:sp>
        <p:nvSpPr>
          <p:cNvPr id="16" name="Zaoblený obdélník 15"/>
          <p:cNvSpPr/>
          <p:nvPr/>
        </p:nvSpPr>
        <p:spPr>
          <a:xfrm>
            <a:off x="5617464" y="3901616"/>
            <a:ext cx="2493264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Ohlasy</a:t>
            </a:r>
            <a:endParaRPr lang="cs-CZ" sz="4400" b="1" dirty="0"/>
          </a:p>
        </p:txBody>
      </p:sp>
      <p:sp>
        <p:nvSpPr>
          <p:cNvPr id="17" name="Zaoblený obdélník 16"/>
          <p:cNvSpPr/>
          <p:nvPr/>
        </p:nvSpPr>
        <p:spPr>
          <a:xfrm>
            <a:off x="5617464" y="4717735"/>
            <a:ext cx="2493264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Sleva</a:t>
            </a:r>
            <a:endParaRPr lang="cs-CZ" sz="4400" b="1" dirty="0"/>
          </a:p>
        </p:txBody>
      </p:sp>
      <p:sp>
        <p:nvSpPr>
          <p:cNvPr id="18" name="Zaoblený obdélník 17"/>
          <p:cNvSpPr/>
          <p:nvPr/>
        </p:nvSpPr>
        <p:spPr>
          <a:xfrm>
            <a:off x="5617464" y="5533854"/>
            <a:ext cx="2493264" cy="691446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Úvod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296104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ázek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67" y="193836"/>
            <a:ext cx="1881328" cy="141538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5" y="4520682"/>
            <a:ext cx="3383698" cy="198070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4"/>
          <a:srcRect l="38756" t="32675" r="39041" b="28121"/>
          <a:stretch/>
        </p:blipFill>
        <p:spPr>
          <a:xfrm>
            <a:off x="2907793" y="1591853"/>
            <a:ext cx="2456542" cy="2331360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 rotWithShape="1">
          <a:blip r:embed="rId5"/>
          <a:srcRect l="2846" t="40662" r="74783" b="38336"/>
          <a:stretch/>
        </p:blipFill>
        <p:spPr>
          <a:xfrm>
            <a:off x="5093209" y="4524851"/>
            <a:ext cx="3904487" cy="1970237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" y="1828764"/>
            <a:ext cx="2993955" cy="1610730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3" y="3459616"/>
            <a:ext cx="3110769" cy="989139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4"/>
            <a:ext cx="3066900" cy="1884304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567" y="3941500"/>
            <a:ext cx="1778539" cy="2504984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722" y="3321201"/>
            <a:ext cx="2702814" cy="1366851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850" y="3305486"/>
            <a:ext cx="1312660" cy="857155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894" y="4166971"/>
            <a:ext cx="1246387" cy="605005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13"/>
          <a:srcRect l="33226" t="6479" r="34254" b="42264"/>
          <a:stretch/>
        </p:blipFill>
        <p:spPr>
          <a:xfrm>
            <a:off x="4867433" y="57910"/>
            <a:ext cx="2049309" cy="1736134"/>
          </a:xfrm>
          <a:prstGeom prst="rect">
            <a:avLst/>
          </a:prstGeom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90" y="1167301"/>
            <a:ext cx="970008" cy="646672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544" y="1178544"/>
            <a:ext cx="921810" cy="60755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790" y="19692"/>
            <a:ext cx="1956856" cy="1145477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850" y="1802930"/>
            <a:ext cx="3867912" cy="143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8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Změřili jsme všechno?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333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6" t="6666" r="16982" b="46800"/>
          <a:stretch/>
        </p:blipFill>
        <p:spPr>
          <a:xfrm>
            <a:off x="438911" y="192024"/>
            <a:ext cx="8193025" cy="618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2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" t="23998" r="3100" b="1868"/>
          <a:stretch/>
        </p:blipFill>
        <p:spPr>
          <a:xfrm>
            <a:off x="219456" y="1362333"/>
            <a:ext cx="8705088" cy="367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Shrnutí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aoblený obdélník 5"/>
          <p:cNvSpPr/>
          <p:nvPr/>
        </p:nvSpPr>
        <p:spPr>
          <a:xfrm>
            <a:off x="685799" y="1408483"/>
            <a:ext cx="7863839" cy="1017322"/>
          </a:xfrm>
          <a:prstGeom prst="roundRect">
            <a:avLst/>
          </a:prstGeom>
          <a:solidFill>
            <a:srgbClr val="BA0D20"/>
          </a:solidFill>
          <a:ln>
            <a:solidFill>
              <a:srgbClr val="BA0D2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smtClean="0"/>
              <a:t>Internet umí budovat </a:t>
            </a:r>
            <a:r>
              <a:rPr lang="cs-CZ" sz="4400" b="1" dirty="0" err="1" smtClean="0"/>
              <a:t>brand</a:t>
            </a:r>
            <a:endParaRPr lang="cs-CZ" sz="4400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685799" y="2811677"/>
            <a:ext cx="7863839" cy="1017322"/>
          </a:xfrm>
          <a:prstGeom prst="roundRect">
            <a:avLst/>
          </a:prstGeom>
          <a:solidFill>
            <a:srgbClr val="BA0D20"/>
          </a:solidFill>
          <a:ln>
            <a:solidFill>
              <a:srgbClr val="BA0D2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smtClean="0"/>
              <a:t>Pracujte s obsahem</a:t>
            </a:r>
            <a:endParaRPr lang="cs-CZ" sz="4400" b="1" dirty="0"/>
          </a:p>
        </p:txBody>
      </p:sp>
      <p:sp>
        <p:nvSpPr>
          <p:cNvPr id="8" name="Zaoblený obdélník 7"/>
          <p:cNvSpPr/>
          <p:nvPr/>
        </p:nvSpPr>
        <p:spPr>
          <a:xfrm>
            <a:off x="696748" y="4214871"/>
            <a:ext cx="7852891" cy="1017322"/>
          </a:xfrm>
          <a:prstGeom prst="roundRect">
            <a:avLst/>
          </a:prstGeom>
          <a:solidFill>
            <a:srgbClr val="BA0D20"/>
          </a:solidFill>
          <a:ln>
            <a:solidFill>
              <a:srgbClr val="BA0D2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smtClean="0"/>
              <a:t>Online je jen </a:t>
            </a:r>
            <a:r>
              <a:rPr lang="cs-CZ" sz="4400" b="1" dirty="0" smtClean="0"/>
              <a:t>jedna z </a:t>
            </a:r>
            <a:r>
              <a:rPr lang="cs-CZ" sz="4400" b="1" dirty="0" smtClean="0"/>
              <a:t>částí </a:t>
            </a:r>
            <a:r>
              <a:rPr lang="cs-CZ" sz="4400" b="1" dirty="0" err="1" smtClean="0"/>
              <a:t>offlinu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406875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18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384" y="0"/>
            <a:ext cx="10454432" cy="653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0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9" b="5200"/>
          <a:stretch/>
        </p:blipFill>
        <p:spPr>
          <a:xfrm>
            <a:off x="1605123" y="164950"/>
            <a:ext cx="6002685" cy="633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502"/>
            <a:ext cx="9144000" cy="654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4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502"/>
            <a:ext cx="9144000" cy="654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6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71" y="9144"/>
            <a:ext cx="3998565" cy="650658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589" y="0"/>
            <a:ext cx="4056914" cy="651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97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051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		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052"/>
            <a:ext cx="9144000" cy="2922309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6817"/>
            <a:ext cx="9144000" cy="292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66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Kampaň</a:t>
            </a:r>
            <a:br>
              <a:rPr lang="cs-CZ" dirty="0" smtClean="0"/>
            </a:b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aoblený obdélník 5"/>
          <p:cNvSpPr/>
          <p:nvPr/>
        </p:nvSpPr>
        <p:spPr>
          <a:xfrm>
            <a:off x="658368" y="1398290"/>
            <a:ext cx="2843784" cy="1484715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err="1" smtClean="0"/>
              <a:t>Timing</a:t>
            </a:r>
            <a:endParaRPr lang="cs-CZ" sz="4400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658368" y="3020027"/>
            <a:ext cx="2843784" cy="1484715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smtClean="0"/>
              <a:t>Imprese</a:t>
            </a:r>
            <a:endParaRPr lang="cs-CZ" sz="4400" b="1" dirty="0"/>
          </a:p>
        </p:txBody>
      </p:sp>
      <p:sp>
        <p:nvSpPr>
          <p:cNvPr id="8" name="Zaoblený obdélník 7"/>
          <p:cNvSpPr/>
          <p:nvPr/>
        </p:nvSpPr>
        <p:spPr>
          <a:xfrm>
            <a:off x="658368" y="4641764"/>
            <a:ext cx="2843784" cy="1484715"/>
          </a:xfrm>
          <a:prstGeom prst="roundRect">
            <a:avLst/>
          </a:prstGeom>
          <a:solidFill>
            <a:srgbClr val="505150"/>
          </a:solidFill>
          <a:ln>
            <a:solidFill>
              <a:srgbClr val="5051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4400" b="1" dirty="0" smtClean="0"/>
              <a:t>Gross </a:t>
            </a:r>
            <a:r>
              <a:rPr lang="cs-CZ" sz="4400" b="1" dirty="0" err="1" smtClean="0"/>
              <a:t>Cost</a:t>
            </a:r>
            <a:endParaRPr lang="cs-CZ" sz="4400" b="1" dirty="0"/>
          </a:p>
        </p:txBody>
      </p:sp>
      <p:sp>
        <p:nvSpPr>
          <p:cNvPr id="9" name="Zaoblený obdélník 8"/>
          <p:cNvSpPr/>
          <p:nvPr/>
        </p:nvSpPr>
        <p:spPr>
          <a:xfrm>
            <a:off x="3575304" y="1398290"/>
            <a:ext cx="4974336" cy="1484715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22.6 – 10.7.2015</a:t>
            </a:r>
            <a:endParaRPr lang="cs-CZ" sz="4400" b="1" dirty="0"/>
          </a:p>
        </p:txBody>
      </p:sp>
      <p:sp>
        <p:nvSpPr>
          <p:cNvPr id="10" name="Zaoblený obdélník 9"/>
          <p:cNvSpPr/>
          <p:nvPr/>
        </p:nvSpPr>
        <p:spPr>
          <a:xfrm>
            <a:off x="3575304" y="3020027"/>
            <a:ext cx="4974336" cy="1484715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29 691 309</a:t>
            </a:r>
            <a:endParaRPr lang="cs-CZ" sz="4400" b="1" dirty="0"/>
          </a:p>
        </p:txBody>
      </p:sp>
      <p:sp>
        <p:nvSpPr>
          <p:cNvPr id="11" name="Zaoblený obdélník 10"/>
          <p:cNvSpPr/>
          <p:nvPr/>
        </p:nvSpPr>
        <p:spPr>
          <a:xfrm>
            <a:off x="3575304" y="4641764"/>
            <a:ext cx="4974336" cy="1484715"/>
          </a:xfrm>
          <a:prstGeom prst="roundRect">
            <a:avLst/>
          </a:prstGeom>
          <a:solidFill>
            <a:srgbClr val="141313"/>
          </a:solidFill>
          <a:ln>
            <a:solidFill>
              <a:srgbClr val="14131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4 154 158 Kč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19393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rmAutofit/>
      </a:bodyPr>
      <a:lstStyle>
        <a:defPPr>
          <a:defRPr sz="1600" dirty="0" err="1" smtClean="0">
            <a:solidFill>
              <a:srgbClr val="3C3C3B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41175</TotalTime>
  <Words>207</Words>
  <Application>Microsoft Office PowerPoint</Application>
  <PresentationFormat>Předvádění na obrazovce (4:3)</PresentationFormat>
  <Paragraphs>106</Paragraphs>
  <Slides>24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Noc patří slunci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Kampaň </vt:lpstr>
      <vt:lpstr>Co jsme zjistili</vt:lpstr>
      <vt:lpstr>Podpořená znalost kampaně</vt:lpstr>
      <vt:lpstr>Porovnání s TV  </vt:lpstr>
      <vt:lpstr>Prezentace aplikace PowerPoint</vt:lpstr>
      <vt:lpstr>A co internet ještě umí…?</vt:lpstr>
      <vt:lpstr>Prezentace aplikace PowerPoint</vt:lpstr>
      <vt:lpstr>Vyhledávání  </vt:lpstr>
      <vt:lpstr>Vyhledávání  </vt:lpstr>
      <vt:lpstr>Vyhledávání  </vt:lpstr>
      <vt:lpstr>Obsah nebo sleva?</vt:lpstr>
      <vt:lpstr>Změřili jsme všechno?</vt:lpstr>
      <vt:lpstr>Prezentace aplikace PowerPoint</vt:lpstr>
      <vt:lpstr>Prezentace aplikace PowerPoint</vt:lpstr>
      <vt:lpstr>Shrnutí</vt:lpstr>
      <vt:lpstr>Prezentace aplikace PowerPoint</vt:lpstr>
    </vt:vector>
  </TitlesOfParts>
  <Company>Seznam.cz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Jozef Veres</dc:creator>
  <cp:lastModifiedBy>Frys, Petr</cp:lastModifiedBy>
  <cp:revision>410</cp:revision>
  <dcterms:created xsi:type="dcterms:W3CDTF">2013-01-02T13:14:24Z</dcterms:created>
  <dcterms:modified xsi:type="dcterms:W3CDTF">2015-10-18T18:58:29Z</dcterms:modified>
</cp:coreProperties>
</file>